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8"/>
  </p:notesMasterIdLst>
  <p:sldIdLst>
    <p:sldId id="265" r:id="rId2"/>
    <p:sldId id="389" r:id="rId3"/>
    <p:sldId id="390" r:id="rId4"/>
    <p:sldId id="322" r:id="rId5"/>
    <p:sldId id="267" r:id="rId6"/>
    <p:sldId id="367" r:id="rId7"/>
    <p:sldId id="259" r:id="rId8"/>
    <p:sldId id="260" r:id="rId9"/>
    <p:sldId id="397" r:id="rId10"/>
    <p:sldId id="398" r:id="rId11"/>
    <p:sldId id="399" r:id="rId12"/>
    <p:sldId id="410" r:id="rId13"/>
    <p:sldId id="411" r:id="rId14"/>
    <p:sldId id="409" r:id="rId15"/>
    <p:sldId id="391" r:id="rId16"/>
    <p:sldId id="392" r:id="rId17"/>
    <p:sldId id="395" r:id="rId18"/>
    <p:sldId id="396" r:id="rId19"/>
    <p:sldId id="408" r:id="rId20"/>
    <p:sldId id="401" r:id="rId21"/>
    <p:sldId id="402" r:id="rId22"/>
    <p:sldId id="403" r:id="rId23"/>
    <p:sldId id="405" r:id="rId24"/>
    <p:sldId id="406" r:id="rId25"/>
    <p:sldId id="407" r:id="rId26"/>
    <p:sldId id="41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image" Target="../media/image4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90795E-BD04-495D-8604-4870556868BA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6B8E43-BF08-41B5-8285-F71AA49AB55A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800" dirty="0" smtClean="0"/>
            <a:t>176</a:t>
          </a:r>
        </a:p>
        <a:p>
          <a:r>
            <a:rPr lang="ru-RU" sz="1800" dirty="0" smtClean="0"/>
            <a:t> </a:t>
          </a:r>
          <a:r>
            <a:rPr lang="ru-RU" sz="1600" dirty="0" smtClean="0"/>
            <a:t>детей пользуются льготами </a:t>
          </a:r>
          <a:endParaRPr lang="ru-RU" sz="1800" dirty="0"/>
        </a:p>
      </dgm:t>
    </dgm:pt>
    <dgm:pt modelId="{DBBC66AE-907F-4D58-887A-2B819E749694}" type="parTrans" cxnId="{58E5F17D-EA9A-41A4-A8D1-463DDC9169E2}">
      <dgm:prSet/>
      <dgm:spPr/>
      <dgm:t>
        <a:bodyPr/>
        <a:lstStyle/>
        <a:p>
          <a:endParaRPr lang="ru-RU"/>
        </a:p>
      </dgm:t>
    </dgm:pt>
    <dgm:pt modelId="{13ED83AD-6F28-4D44-913E-6A7D69592A82}" type="sibTrans" cxnId="{58E5F17D-EA9A-41A4-A8D1-463DDC9169E2}">
      <dgm:prSet/>
      <dgm:spPr/>
      <dgm:t>
        <a:bodyPr/>
        <a:lstStyle/>
        <a:p>
          <a:endParaRPr lang="ru-RU"/>
        </a:p>
      </dgm:t>
    </dgm:pt>
    <dgm:pt modelId="{75C3D643-368D-4CD8-A72D-BFE6EF211FF6}">
      <dgm:prSet phldrT="[Текст]" custT="1"/>
      <dgm:spPr/>
      <dgm:t>
        <a:bodyPr/>
        <a:lstStyle/>
        <a:p>
          <a:r>
            <a:rPr lang="ru-RU" sz="1000" dirty="0" smtClean="0">
              <a:effectLst/>
            </a:rPr>
            <a:t>50% оплатой пользуются  156 воспитанников</a:t>
          </a:r>
          <a:endParaRPr lang="ru-RU" sz="1000" dirty="0"/>
        </a:p>
      </dgm:t>
    </dgm:pt>
    <dgm:pt modelId="{B0BFCFC2-247D-4DB6-998B-8BF6B296E15D}" type="parTrans" cxnId="{20B1F649-78AC-473A-A72D-6A6549703AE2}">
      <dgm:prSet/>
      <dgm:spPr/>
      <dgm:t>
        <a:bodyPr/>
        <a:lstStyle/>
        <a:p>
          <a:endParaRPr lang="ru-RU"/>
        </a:p>
      </dgm:t>
    </dgm:pt>
    <dgm:pt modelId="{02979D13-C521-4726-BDDC-5B324028C4C2}" type="sibTrans" cxnId="{20B1F649-78AC-473A-A72D-6A6549703AE2}">
      <dgm:prSet/>
      <dgm:spPr>
        <a:solidFill>
          <a:srgbClr val="002060"/>
        </a:solidFill>
      </dgm:spPr>
      <dgm:t>
        <a:bodyPr/>
        <a:lstStyle/>
        <a:p>
          <a:endParaRPr lang="ru-RU" sz="3200"/>
        </a:p>
      </dgm:t>
    </dgm:pt>
    <dgm:pt modelId="{3607D5D7-7124-4A11-9F33-16D876E9628B}">
      <dgm:prSet phldrT="[Текст]" custT="1"/>
      <dgm:spPr/>
      <dgm:t>
        <a:bodyPr/>
        <a:lstStyle/>
        <a:p>
          <a:r>
            <a:rPr lang="ru-RU" sz="1000" dirty="0" smtClean="0"/>
            <a:t>6 детей -инвалидов</a:t>
          </a:r>
          <a:endParaRPr lang="ru-RU" sz="1000" dirty="0"/>
        </a:p>
      </dgm:t>
    </dgm:pt>
    <dgm:pt modelId="{68F5A1AA-AA53-497A-A237-4A323CECE278}" type="parTrans" cxnId="{579C1AB7-012A-48CC-B8CF-F3EB409DE595}">
      <dgm:prSet/>
      <dgm:spPr/>
      <dgm:t>
        <a:bodyPr/>
        <a:lstStyle/>
        <a:p>
          <a:endParaRPr lang="ru-RU"/>
        </a:p>
      </dgm:t>
    </dgm:pt>
    <dgm:pt modelId="{C9E39F26-C5A5-4CB8-83A7-78DA0EB90235}" type="sibTrans" cxnId="{579C1AB7-012A-48CC-B8CF-F3EB409DE595}">
      <dgm:prSet/>
      <dgm:spPr>
        <a:solidFill>
          <a:srgbClr val="002060"/>
        </a:solidFill>
      </dgm:spPr>
      <dgm:t>
        <a:bodyPr/>
        <a:lstStyle/>
        <a:p>
          <a:endParaRPr lang="ru-RU" sz="3200"/>
        </a:p>
      </dgm:t>
    </dgm:pt>
    <dgm:pt modelId="{A297A8B7-7562-4D3D-A603-69921F990EA1}">
      <dgm:prSet custT="1"/>
      <dgm:spPr/>
      <dgm:t>
        <a:bodyPr/>
        <a:lstStyle/>
        <a:p>
          <a:r>
            <a:rPr lang="ru-RU" sz="1000" dirty="0" smtClean="0"/>
            <a:t>12 детей из семей имеющих детей или родителя инвалида</a:t>
          </a:r>
          <a:endParaRPr lang="ru-RU" sz="1000" dirty="0"/>
        </a:p>
      </dgm:t>
    </dgm:pt>
    <dgm:pt modelId="{892CB1C5-C20B-40D0-BB07-2F9998C660C2}" type="parTrans" cxnId="{D66224BF-5DAF-4685-A427-93911E4951B9}">
      <dgm:prSet/>
      <dgm:spPr/>
      <dgm:t>
        <a:bodyPr/>
        <a:lstStyle/>
        <a:p>
          <a:endParaRPr lang="ru-RU"/>
        </a:p>
      </dgm:t>
    </dgm:pt>
    <dgm:pt modelId="{E952CB34-3081-4324-8E5F-D1E4D9709724}" type="sibTrans" cxnId="{D66224BF-5DAF-4685-A427-93911E4951B9}">
      <dgm:prSet/>
      <dgm:spPr>
        <a:solidFill>
          <a:srgbClr val="002060"/>
        </a:solidFill>
      </dgm:spPr>
      <dgm:t>
        <a:bodyPr/>
        <a:lstStyle/>
        <a:p>
          <a:endParaRPr lang="ru-RU" sz="3200"/>
        </a:p>
      </dgm:t>
    </dgm:pt>
    <dgm:pt modelId="{66D6F45A-DFBB-44E7-92B6-07445121B2E3}">
      <dgm:prSet custT="1"/>
      <dgm:spPr/>
      <dgm:t>
        <a:bodyPr/>
        <a:lstStyle/>
        <a:p>
          <a:r>
            <a:rPr lang="ru-RU" sz="1000" dirty="0" smtClean="0">
              <a:effectLst/>
            </a:rPr>
            <a:t>2 ребенок, оставшийся без попечения родителей</a:t>
          </a:r>
          <a:endParaRPr lang="ru-RU" sz="1000" dirty="0"/>
        </a:p>
      </dgm:t>
    </dgm:pt>
    <dgm:pt modelId="{5C3DCF6A-F401-4090-81FC-F0DD6BC1BFD0}" type="parTrans" cxnId="{937A4E74-D671-4663-A98B-5FAFE81B4757}">
      <dgm:prSet/>
      <dgm:spPr/>
      <dgm:t>
        <a:bodyPr/>
        <a:lstStyle/>
        <a:p>
          <a:endParaRPr lang="ru-RU"/>
        </a:p>
      </dgm:t>
    </dgm:pt>
    <dgm:pt modelId="{06296377-BBA5-447A-90CE-2455FFA1854E}" type="sibTrans" cxnId="{937A4E74-D671-4663-A98B-5FAFE81B4757}">
      <dgm:prSet/>
      <dgm:spPr>
        <a:solidFill>
          <a:srgbClr val="002060"/>
        </a:solidFill>
      </dgm:spPr>
      <dgm:t>
        <a:bodyPr/>
        <a:lstStyle/>
        <a:p>
          <a:endParaRPr lang="ru-RU" sz="3200"/>
        </a:p>
      </dgm:t>
    </dgm:pt>
    <dgm:pt modelId="{B61F5133-873E-4EB7-AE09-E10732E4B504}" type="pres">
      <dgm:prSet presAssocID="{EE90795E-BD04-495D-8604-4870556868B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907F3D-6A87-4225-B432-8A97C7EC4FF2}" type="pres">
      <dgm:prSet presAssocID="{796B8E43-BF08-41B5-8285-F71AA49AB55A}" presName="centerShape" presStyleLbl="node0" presStyleIdx="0" presStyleCnt="1" custScaleX="113670" custScaleY="99405" custLinFactNeighborX="1472" custLinFactNeighborY="-1840"/>
      <dgm:spPr/>
      <dgm:t>
        <a:bodyPr/>
        <a:lstStyle/>
        <a:p>
          <a:endParaRPr lang="ru-RU"/>
        </a:p>
      </dgm:t>
    </dgm:pt>
    <dgm:pt modelId="{742C7012-B3EF-4B6B-BD6B-C00D9D2D804D}" type="pres">
      <dgm:prSet presAssocID="{66D6F45A-DFBB-44E7-92B6-07445121B2E3}" presName="node" presStyleLbl="node1" presStyleIdx="0" presStyleCnt="4" custScaleX="1876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145B33-E011-4FFD-B156-B3780F7E8B18}" type="pres">
      <dgm:prSet presAssocID="{66D6F45A-DFBB-44E7-92B6-07445121B2E3}" presName="dummy" presStyleCnt="0"/>
      <dgm:spPr/>
    </dgm:pt>
    <dgm:pt modelId="{63E3D6D0-F11C-4444-A45F-741AAF361B1A}" type="pres">
      <dgm:prSet presAssocID="{06296377-BBA5-447A-90CE-2455FFA1854E}" presName="sibTrans" presStyleLbl="sibTrans2D1" presStyleIdx="0" presStyleCnt="4"/>
      <dgm:spPr/>
      <dgm:t>
        <a:bodyPr/>
        <a:lstStyle/>
        <a:p>
          <a:endParaRPr lang="ru-RU"/>
        </a:p>
      </dgm:t>
    </dgm:pt>
    <dgm:pt modelId="{A12F096E-CB3C-4BD8-AE3E-65296DDC33F2}" type="pres">
      <dgm:prSet presAssocID="{A297A8B7-7562-4D3D-A603-69921F990EA1}" presName="node" presStyleLbl="node1" presStyleIdx="1" presStyleCnt="4" custScaleX="160264" custRadScaleRad="115975" custRadScaleInc="-28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ADA0A7-E007-4C99-9AC4-D007AA7E52D2}" type="pres">
      <dgm:prSet presAssocID="{A297A8B7-7562-4D3D-A603-69921F990EA1}" presName="dummy" presStyleCnt="0"/>
      <dgm:spPr/>
    </dgm:pt>
    <dgm:pt modelId="{A2EB6575-488D-4E88-966E-BF300B2C1EDA}" type="pres">
      <dgm:prSet presAssocID="{E952CB34-3081-4324-8E5F-D1E4D9709724}" presName="sibTrans" presStyleLbl="sibTrans2D1" presStyleIdx="1" presStyleCnt="4"/>
      <dgm:spPr/>
      <dgm:t>
        <a:bodyPr/>
        <a:lstStyle/>
        <a:p>
          <a:endParaRPr lang="ru-RU"/>
        </a:p>
      </dgm:t>
    </dgm:pt>
    <dgm:pt modelId="{360EF1CD-ACDC-42E2-B808-57ED7D4561D0}" type="pres">
      <dgm:prSet presAssocID="{75C3D643-368D-4CD8-A72D-BFE6EF211FF6}" presName="node" presStyleLbl="node1" presStyleIdx="2" presStyleCnt="4" custScaleX="192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C809F8-0F93-4045-9C4C-0A8746538E12}" type="pres">
      <dgm:prSet presAssocID="{75C3D643-368D-4CD8-A72D-BFE6EF211FF6}" presName="dummy" presStyleCnt="0"/>
      <dgm:spPr/>
    </dgm:pt>
    <dgm:pt modelId="{155074D5-77D5-4586-BDA4-A6303EC0DF54}" type="pres">
      <dgm:prSet presAssocID="{02979D13-C521-4726-BDDC-5B324028C4C2}" presName="sibTrans" presStyleLbl="sibTrans2D1" presStyleIdx="2" presStyleCnt="4"/>
      <dgm:spPr/>
      <dgm:t>
        <a:bodyPr/>
        <a:lstStyle/>
        <a:p>
          <a:endParaRPr lang="ru-RU"/>
        </a:p>
      </dgm:t>
    </dgm:pt>
    <dgm:pt modelId="{5363648A-0E4F-4E3C-82D7-282DA8A31916}" type="pres">
      <dgm:prSet presAssocID="{3607D5D7-7124-4A11-9F33-16D876E9628B}" presName="node" presStyleLbl="node1" presStyleIdx="3" presStyleCnt="4" custScaleX="150021" custScaleY="101303" custRadScaleRad="107895" custRadScaleInc="15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BAD7ED-250B-4090-8528-ED568DACD61B}" type="pres">
      <dgm:prSet presAssocID="{3607D5D7-7124-4A11-9F33-16D876E9628B}" presName="dummy" presStyleCnt="0"/>
      <dgm:spPr/>
    </dgm:pt>
    <dgm:pt modelId="{D55B9091-777B-4CE8-83BD-DCE34DB6E574}" type="pres">
      <dgm:prSet presAssocID="{C9E39F26-C5A5-4CB8-83A7-78DA0EB90235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7E6215E6-77C6-402A-8750-A0F6FC2835E0}" type="presOf" srcId="{66D6F45A-DFBB-44E7-92B6-07445121B2E3}" destId="{742C7012-B3EF-4B6B-BD6B-C00D9D2D804D}" srcOrd="0" destOrd="0" presId="urn:microsoft.com/office/officeart/2005/8/layout/radial6"/>
    <dgm:cxn modelId="{937A4E74-D671-4663-A98B-5FAFE81B4757}" srcId="{796B8E43-BF08-41B5-8285-F71AA49AB55A}" destId="{66D6F45A-DFBB-44E7-92B6-07445121B2E3}" srcOrd="0" destOrd="0" parTransId="{5C3DCF6A-F401-4090-81FC-F0DD6BC1BFD0}" sibTransId="{06296377-BBA5-447A-90CE-2455FFA1854E}"/>
    <dgm:cxn modelId="{D66224BF-5DAF-4685-A427-93911E4951B9}" srcId="{796B8E43-BF08-41B5-8285-F71AA49AB55A}" destId="{A297A8B7-7562-4D3D-A603-69921F990EA1}" srcOrd="1" destOrd="0" parTransId="{892CB1C5-C20B-40D0-BB07-2F9998C660C2}" sibTransId="{E952CB34-3081-4324-8E5F-D1E4D9709724}"/>
    <dgm:cxn modelId="{6D1759BE-1837-48D3-8735-FE2BC954D1B9}" type="presOf" srcId="{A297A8B7-7562-4D3D-A603-69921F990EA1}" destId="{A12F096E-CB3C-4BD8-AE3E-65296DDC33F2}" srcOrd="0" destOrd="0" presId="urn:microsoft.com/office/officeart/2005/8/layout/radial6"/>
    <dgm:cxn modelId="{D321CCD2-D300-4F8D-A601-75B810833FB0}" type="presOf" srcId="{796B8E43-BF08-41B5-8285-F71AA49AB55A}" destId="{5A907F3D-6A87-4225-B432-8A97C7EC4FF2}" srcOrd="0" destOrd="0" presId="urn:microsoft.com/office/officeart/2005/8/layout/radial6"/>
    <dgm:cxn modelId="{B7E5458D-31E2-425B-864B-1049BE9F00B5}" type="presOf" srcId="{EE90795E-BD04-495D-8604-4870556868BA}" destId="{B61F5133-873E-4EB7-AE09-E10732E4B504}" srcOrd="0" destOrd="0" presId="urn:microsoft.com/office/officeart/2005/8/layout/radial6"/>
    <dgm:cxn modelId="{579C1AB7-012A-48CC-B8CF-F3EB409DE595}" srcId="{796B8E43-BF08-41B5-8285-F71AA49AB55A}" destId="{3607D5D7-7124-4A11-9F33-16D876E9628B}" srcOrd="3" destOrd="0" parTransId="{68F5A1AA-AA53-497A-A237-4A323CECE278}" sibTransId="{C9E39F26-C5A5-4CB8-83A7-78DA0EB90235}"/>
    <dgm:cxn modelId="{29500BDE-C166-4432-A03E-5A9436D45F34}" type="presOf" srcId="{02979D13-C521-4726-BDDC-5B324028C4C2}" destId="{155074D5-77D5-4586-BDA4-A6303EC0DF54}" srcOrd="0" destOrd="0" presId="urn:microsoft.com/office/officeart/2005/8/layout/radial6"/>
    <dgm:cxn modelId="{2C1CCC17-857C-4C3D-8A0F-18E9E830ECDF}" type="presOf" srcId="{06296377-BBA5-447A-90CE-2455FFA1854E}" destId="{63E3D6D0-F11C-4444-A45F-741AAF361B1A}" srcOrd="0" destOrd="0" presId="urn:microsoft.com/office/officeart/2005/8/layout/radial6"/>
    <dgm:cxn modelId="{B4A18894-785B-4D93-B8F6-A0891E1A6445}" type="presOf" srcId="{E952CB34-3081-4324-8E5F-D1E4D9709724}" destId="{A2EB6575-488D-4E88-966E-BF300B2C1EDA}" srcOrd="0" destOrd="0" presId="urn:microsoft.com/office/officeart/2005/8/layout/radial6"/>
    <dgm:cxn modelId="{E6988412-C929-4776-923E-2F8F8D5348CA}" type="presOf" srcId="{3607D5D7-7124-4A11-9F33-16D876E9628B}" destId="{5363648A-0E4F-4E3C-82D7-282DA8A31916}" srcOrd="0" destOrd="0" presId="urn:microsoft.com/office/officeart/2005/8/layout/radial6"/>
    <dgm:cxn modelId="{58E5F17D-EA9A-41A4-A8D1-463DDC9169E2}" srcId="{EE90795E-BD04-495D-8604-4870556868BA}" destId="{796B8E43-BF08-41B5-8285-F71AA49AB55A}" srcOrd="0" destOrd="0" parTransId="{DBBC66AE-907F-4D58-887A-2B819E749694}" sibTransId="{13ED83AD-6F28-4D44-913E-6A7D69592A82}"/>
    <dgm:cxn modelId="{E1E1727D-BEA0-4F37-84B8-F5EB300E9D31}" type="presOf" srcId="{C9E39F26-C5A5-4CB8-83A7-78DA0EB90235}" destId="{D55B9091-777B-4CE8-83BD-DCE34DB6E574}" srcOrd="0" destOrd="0" presId="urn:microsoft.com/office/officeart/2005/8/layout/radial6"/>
    <dgm:cxn modelId="{441E88A9-5AB9-4F5D-BE95-7D741E3D7616}" type="presOf" srcId="{75C3D643-368D-4CD8-A72D-BFE6EF211FF6}" destId="{360EF1CD-ACDC-42E2-B808-57ED7D4561D0}" srcOrd="0" destOrd="0" presId="urn:microsoft.com/office/officeart/2005/8/layout/radial6"/>
    <dgm:cxn modelId="{20B1F649-78AC-473A-A72D-6A6549703AE2}" srcId="{796B8E43-BF08-41B5-8285-F71AA49AB55A}" destId="{75C3D643-368D-4CD8-A72D-BFE6EF211FF6}" srcOrd="2" destOrd="0" parTransId="{B0BFCFC2-247D-4DB6-998B-8BF6B296E15D}" sibTransId="{02979D13-C521-4726-BDDC-5B324028C4C2}"/>
    <dgm:cxn modelId="{3E525E2E-DBB3-4097-9589-E6572602E956}" type="presParOf" srcId="{B61F5133-873E-4EB7-AE09-E10732E4B504}" destId="{5A907F3D-6A87-4225-B432-8A97C7EC4FF2}" srcOrd="0" destOrd="0" presId="urn:microsoft.com/office/officeart/2005/8/layout/radial6"/>
    <dgm:cxn modelId="{AF5DAE90-9936-4249-AA0A-AA295C5EC727}" type="presParOf" srcId="{B61F5133-873E-4EB7-AE09-E10732E4B504}" destId="{742C7012-B3EF-4B6B-BD6B-C00D9D2D804D}" srcOrd="1" destOrd="0" presId="urn:microsoft.com/office/officeart/2005/8/layout/radial6"/>
    <dgm:cxn modelId="{1726C221-1A3F-4AAF-835A-6463A3A6D44F}" type="presParOf" srcId="{B61F5133-873E-4EB7-AE09-E10732E4B504}" destId="{3A145B33-E011-4FFD-B156-B3780F7E8B18}" srcOrd="2" destOrd="0" presId="urn:microsoft.com/office/officeart/2005/8/layout/radial6"/>
    <dgm:cxn modelId="{0FCBEBBA-3184-4798-9D7D-AD5F62362131}" type="presParOf" srcId="{B61F5133-873E-4EB7-AE09-E10732E4B504}" destId="{63E3D6D0-F11C-4444-A45F-741AAF361B1A}" srcOrd="3" destOrd="0" presId="urn:microsoft.com/office/officeart/2005/8/layout/radial6"/>
    <dgm:cxn modelId="{B24D5960-7BC2-4B5B-951A-C4F15C6F9258}" type="presParOf" srcId="{B61F5133-873E-4EB7-AE09-E10732E4B504}" destId="{A12F096E-CB3C-4BD8-AE3E-65296DDC33F2}" srcOrd="4" destOrd="0" presId="urn:microsoft.com/office/officeart/2005/8/layout/radial6"/>
    <dgm:cxn modelId="{BD49F079-3D25-484E-9EAB-2D1C82EF8EB3}" type="presParOf" srcId="{B61F5133-873E-4EB7-AE09-E10732E4B504}" destId="{0EADA0A7-E007-4C99-9AC4-D007AA7E52D2}" srcOrd="5" destOrd="0" presId="urn:microsoft.com/office/officeart/2005/8/layout/radial6"/>
    <dgm:cxn modelId="{E4DDE73B-E55C-409E-9BC8-D9517FB53F5E}" type="presParOf" srcId="{B61F5133-873E-4EB7-AE09-E10732E4B504}" destId="{A2EB6575-488D-4E88-966E-BF300B2C1EDA}" srcOrd="6" destOrd="0" presId="urn:microsoft.com/office/officeart/2005/8/layout/radial6"/>
    <dgm:cxn modelId="{E79676F5-CC1F-418D-8A53-7699B6EB70FB}" type="presParOf" srcId="{B61F5133-873E-4EB7-AE09-E10732E4B504}" destId="{360EF1CD-ACDC-42E2-B808-57ED7D4561D0}" srcOrd="7" destOrd="0" presId="urn:microsoft.com/office/officeart/2005/8/layout/radial6"/>
    <dgm:cxn modelId="{CA5D4D8A-FDDE-40DD-BA78-6F993109CA47}" type="presParOf" srcId="{B61F5133-873E-4EB7-AE09-E10732E4B504}" destId="{1DC809F8-0F93-4045-9C4C-0A8746538E12}" srcOrd="8" destOrd="0" presId="urn:microsoft.com/office/officeart/2005/8/layout/radial6"/>
    <dgm:cxn modelId="{7E0BFDC5-6376-43BD-9E8B-DB7CF5F2E2C8}" type="presParOf" srcId="{B61F5133-873E-4EB7-AE09-E10732E4B504}" destId="{155074D5-77D5-4586-BDA4-A6303EC0DF54}" srcOrd="9" destOrd="0" presId="urn:microsoft.com/office/officeart/2005/8/layout/radial6"/>
    <dgm:cxn modelId="{9B7C5EBB-70F1-42ED-BE3F-C8998AC0CF19}" type="presParOf" srcId="{B61F5133-873E-4EB7-AE09-E10732E4B504}" destId="{5363648A-0E4F-4E3C-82D7-282DA8A31916}" srcOrd="10" destOrd="0" presId="urn:microsoft.com/office/officeart/2005/8/layout/radial6"/>
    <dgm:cxn modelId="{E4C2C90B-D991-4873-842F-54471FF5A337}" type="presParOf" srcId="{B61F5133-873E-4EB7-AE09-E10732E4B504}" destId="{93BAD7ED-250B-4090-8528-ED568DACD61B}" srcOrd="11" destOrd="0" presId="urn:microsoft.com/office/officeart/2005/8/layout/radial6"/>
    <dgm:cxn modelId="{8FE92998-EEEE-49A6-9E8C-E4B4CE537E14}" type="presParOf" srcId="{B61F5133-873E-4EB7-AE09-E10732E4B504}" destId="{D55B9091-777B-4CE8-83BD-DCE34DB6E57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3EA4BF3-68A3-4B16-8E7F-43ED51ED357A}" type="doc">
      <dgm:prSet loTypeId="urn:microsoft.com/office/officeart/2005/8/layout/process1" loCatId="process" qsTypeId="urn:microsoft.com/office/officeart/2009/2/quickstyle/3d8" qsCatId="3D" csTypeId="urn:microsoft.com/office/officeart/2005/8/colors/accent1_2" csCatId="accent1" phldr="1"/>
      <dgm:spPr/>
    </dgm:pt>
    <dgm:pt modelId="{417D4B0C-C031-4FAF-A1B1-3A5DB8246FF3}">
      <dgm:prSet phldrT="[Текст]"/>
      <dgm:spPr/>
      <dgm:t>
        <a:bodyPr/>
        <a:lstStyle/>
        <a:p>
          <a:r>
            <a:rPr lang="tt-RU" dirty="0" smtClean="0"/>
            <a:t>19 балалар бакчасы</a:t>
          </a:r>
          <a:endParaRPr lang="ru-RU" dirty="0"/>
        </a:p>
      </dgm:t>
    </dgm:pt>
    <dgm:pt modelId="{7B0C327A-A825-4DB0-8E1D-DE2E6793E624}" type="parTrans" cxnId="{EE170139-1800-42EC-9B77-4A9A334452C6}">
      <dgm:prSet/>
      <dgm:spPr/>
      <dgm:t>
        <a:bodyPr/>
        <a:lstStyle/>
        <a:p>
          <a:endParaRPr lang="ru-RU"/>
        </a:p>
      </dgm:t>
    </dgm:pt>
    <dgm:pt modelId="{DA1B22A9-DCD9-4CB0-A724-CFBA5B4A1FAD}" type="sibTrans" cxnId="{EE170139-1800-42EC-9B77-4A9A334452C6}">
      <dgm:prSet/>
      <dgm:spPr/>
      <dgm:t>
        <a:bodyPr/>
        <a:lstStyle/>
        <a:p>
          <a:endParaRPr lang="ru-RU"/>
        </a:p>
      </dgm:t>
    </dgm:pt>
    <dgm:pt modelId="{CC873D38-6DFA-47DD-8748-C557C493EB20}">
      <dgm:prSet phldrT="[Текст]"/>
      <dgm:spPr/>
      <dgm:t>
        <a:bodyPr/>
        <a:lstStyle/>
        <a:p>
          <a:r>
            <a:rPr lang="tt-RU" dirty="0" smtClean="0"/>
            <a:t>12 се татар телендә белем һәм тәрбия бирәләр</a:t>
          </a:r>
          <a:endParaRPr lang="ru-RU" dirty="0"/>
        </a:p>
      </dgm:t>
    </dgm:pt>
    <dgm:pt modelId="{A0E5BDBE-3629-40FB-852B-49562072849C}" type="parTrans" cxnId="{345BEFB6-4B2C-4E80-90E6-F341FB8E7D5C}">
      <dgm:prSet/>
      <dgm:spPr/>
      <dgm:t>
        <a:bodyPr/>
        <a:lstStyle/>
        <a:p>
          <a:endParaRPr lang="ru-RU"/>
        </a:p>
      </dgm:t>
    </dgm:pt>
    <dgm:pt modelId="{8665EB9D-B0AD-456E-9670-8027B711F47F}" type="sibTrans" cxnId="{345BEFB6-4B2C-4E80-90E6-F341FB8E7D5C}">
      <dgm:prSet/>
      <dgm:spPr/>
      <dgm:t>
        <a:bodyPr/>
        <a:lstStyle/>
        <a:p>
          <a:endParaRPr lang="ru-RU"/>
        </a:p>
      </dgm:t>
    </dgm:pt>
    <dgm:pt modelId="{8947F961-8737-4B65-B544-82A5FB8B9CFA}">
      <dgm:prSet phldrT="[Текст]"/>
      <dgm:spPr/>
      <dgm:t>
        <a:bodyPr/>
        <a:lstStyle/>
        <a:p>
          <a:r>
            <a:rPr lang="ru-RU" dirty="0" smtClean="0"/>
            <a:t>7 се рус </a:t>
          </a:r>
          <a:r>
            <a:rPr lang="ru-RU" dirty="0" err="1" smtClean="0"/>
            <a:t>теленд</a:t>
          </a:r>
          <a:r>
            <a:rPr lang="tt-RU" dirty="0" smtClean="0"/>
            <a:t>ә белем һәм тәрбия бирәләр</a:t>
          </a:r>
          <a:endParaRPr lang="ru-RU" dirty="0"/>
        </a:p>
      </dgm:t>
    </dgm:pt>
    <dgm:pt modelId="{38E0DD6A-E626-48BC-B348-6411279A875F}" type="parTrans" cxnId="{465398F2-ED54-4794-8645-7BBB7786750C}">
      <dgm:prSet/>
      <dgm:spPr/>
      <dgm:t>
        <a:bodyPr/>
        <a:lstStyle/>
        <a:p>
          <a:endParaRPr lang="ru-RU"/>
        </a:p>
      </dgm:t>
    </dgm:pt>
    <dgm:pt modelId="{8B99F5C7-93FA-4215-A857-5F08EBEBDBB6}" type="sibTrans" cxnId="{465398F2-ED54-4794-8645-7BBB7786750C}">
      <dgm:prSet/>
      <dgm:spPr/>
      <dgm:t>
        <a:bodyPr/>
        <a:lstStyle/>
        <a:p>
          <a:endParaRPr lang="ru-RU"/>
        </a:p>
      </dgm:t>
    </dgm:pt>
    <dgm:pt modelId="{931E7752-3C0E-40C4-8784-75B81BD790FA}" type="pres">
      <dgm:prSet presAssocID="{23EA4BF3-68A3-4B16-8E7F-43ED51ED357A}" presName="Name0" presStyleCnt="0">
        <dgm:presLayoutVars>
          <dgm:dir/>
          <dgm:resizeHandles val="exact"/>
        </dgm:presLayoutVars>
      </dgm:prSet>
      <dgm:spPr/>
    </dgm:pt>
    <dgm:pt modelId="{7A67E641-F0B5-4766-8D67-E5624BA057D8}" type="pres">
      <dgm:prSet presAssocID="{417D4B0C-C031-4FAF-A1B1-3A5DB8246FF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14AA-28C6-4A90-AC7B-66BC2B66C1BA}" type="pres">
      <dgm:prSet presAssocID="{DA1B22A9-DCD9-4CB0-A724-CFBA5B4A1FAD}" presName="sibTrans" presStyleLbl="sibTrans2D1" presStyleIdx="0" presStyleCnt="2"/>
      <dgm:spPr/>
      <dgm:t>
        <a:bodyPr/>
        <a:lstStyle/>
        <a:p>
          <a:endParaRPr lang="ru-RU"/>
        </a:p>
      </dgm:t>
    </dgm:pt>
    <dgm:pt modelId="{A663D974-A341-43CE-AD6C-6490B98B05CC}" type="pres">
      <dgm:prSet presAssocID="{DA1B22A9-DCD9-4CB0-A724-CFBA5B4A1FAD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C9920BEC-971A-47D8-8797-8F18716596F6}" type="pres">
      <dgm:prSet presAssocID="{CC873D38-6DFA-47DD-8748-C557C493EB2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41612F-BCC3-4CED-8E71-3D35BC4BBF6D}" type="pres">
      <dgm:prSet presAssocID="{8665EB9D-B0AD-456E-9670-8027B711F47F}" presName="sibTrans" presStyleLbl="sibTrans2D1" presStyleIdx="1" presStyleCnt="2"/>
      <dgm:spPr/>
      <dgm:t>
        <a:bodyPr/>
        <a:lstStyle/>
        <a:p>
          <a:endParaRPr lang="ru-RU"/>
        </a:p>
      </dgm:t>
    </dgm:pt>
    <dgm:pt modelId="{7F839D58-681D-4DDA-AA11-26403A0033D4}" type="pres">
      <dgm:prSet presAssocID="{8665EB9D-B0AD-456E-9670-8027B711F47F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C6DD9B7-72D6-4BC9-AD3B-08A2DFEDF481}" type="pres">
      <dgm:prSet presAssocID="{8947F961-8737-4B65-B544-82A5FB8B9CF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7C48DC-5972-4E43-8317-C572D54C605B}" type="presOf" srcId="{DA1B22A9-DCD9-4CB0-A724-CFBA5B4A1FAD}" destId="{FD7614AA-28C6-4A90-AC7B-66BC2B66C1BA}" srcOrd="0" destOrd="0" presId="urn:microsoft.com/office/officeart/2005/8/layout/process1"/>
    <dgm:cxn modelId="{48498ABA-3A8A-47A6-B6AC-64E5216EFCB4}" type="presOf" srcId="{DA1B22A9-DCD9-4CB0-A724-CFBA5B4A1FAD}" destId="{A663D974-A341-43CE-AD6C-6490B98B05CC}" srcOrd="1" destOrd="0" presId="urn:microsoft.com/office/officeart/2005/8/layout/process1"/>
    <dgm:cxn modelId="{50E15FBC-37D7-4F4E-B0C6-B094FC78CEF9}" type="presOf" srcId="{417D4B0C-C031-4FAF-A1B1-3A5DB8246FF3}" destId="{7A67E641-F0B5-4766-8D67-E5624BA057D8}" srcOrd="0" destOrd="0" presId="urn:microsoft.com/office/officeart/2005/8/layout/process1"/>
    <dgm:cxn modelId="{35894E93-FB6A-4A22-9289-20D4F5518877}" type="presOf" srcId="{8947F961-8737-4B65-B544-82A5FB8B9CFA}" destId="{CC6DD9B7-72D6-4BC9-AD3B-08A2DFEDF481}" srcOrd="0" destOrd="0" presId="urn:microsoft.com/office/officeart/2005/8/layout/process1"/>
    <dgm:cxn modelId="{345BEFB6-4B2C-4E80-90E6-F341FB8E7D5C}" srcId="{23EA4BF3-68A3-4B16-8E7F-43ED51ED357A}" destId="{CC873D38-6DFA-47DD-8748-C557C493EB20}" srcOrd="1" destOrd="0" parTransId="{A0E5BDBE-3629-40FB-852B-49562072849C}" sibTransId="{8665EB9D-B0AD-456E-9670-8027B711F47F}"/>
    <dgm:cxn modelId="{6C5DD35B-118E-453E-BD7E-8EC24FAF709E}" type="presOf" srcId="{8665EB9D-B0AD-456E-9670-8027B711F47F}" destId="{7F839D58-681D-4DDA-AA11-26403A0033D4}" srcOrd="1" destOrd="0" presId="urn:microsoft.com/office/officeart/2005/8/layout/process1"/>
    <dgm:cxn modelId="{747B7637-3C21-4755-B9DC-400354ECA3BB}" type="presOf" srcId="{23EA4BF3-68A3-4B16-8E7F-43ED51ED357A}" destId="{931E7752-3C0E-40C4-8784-75B81BD790FA}" srcOrd="0" destOrd="0" presId="urn:microsoft.com/office/officeart/2005/8/layout/process1"/>
    <dgm:cxn modelId="{EE170139-1800-42EC-9B77-4A9A334452C6}" srcId="{23EA4BF3-68A3-4B16-8E7F-43ED51ED357A}" destId="{417D4B0C-C031-4FAF-A1B1-3A5DB8246FF3}" srcOrd="0" destOrd="0" parTransId="{7B0C327A-A825-4DB0-8E1D-DE2E6793E624}" sibTransId="{DA1B22A9-DCD9-4CB0-A724-CFBA5B4A1FAD}"/>
    <dgm:cxn modelId="{30A33E73-7715-4032-89F5-F571CAF0B211}" type="presOf" srcId="{CC873D38-6DFA-47DD-8748-C557C493EB20}" destId="{C9920BEC-971A-47D8-8797-8F18716596F6}" srcOrd="0" destOrd="0" presId="urn:microsoft.com/office/officeart/2005/8/layout/process1"/>
    <dgm:cxn modelId="{83218FC5-41A3-4D5E-BBD6-1CD9FC7B2477}" type="presOf" srcId="{8665EB9D-B0AD-456E-9670-8027B711F47F}" destId="{EE41612F-BCC3-4CED-8E71-3D35BC4BBF6D}" srcOrd="0" destOrd="0" presId="urn:microsoft.com/office/officeart/2005/8/layout/process1"/>
    <dgm:cxn modelId="{465398F2-ED54-4794-8645-7BBB7786750C}" srcId="{23EA4BF3-68A3-4B16-8E7F-43ED51ED357A}" destId="{8947F961-8737-4B65-B544-82A5FB8B9CFA}" srcOrd="2" destOrd="0" parTransId="{38E0DD6A-E626-48BC-B348-6411279A875F}" sibTransId="{8B99F5C7-93FA-4215-A857-5F08EBEBDBB6}"/>
    <dgm:cxn modelId="{F552AF99-7B68-4B5B-B2EC-010F7D39389C}" type="presParOf" srcId="{931E7752-3C0E-40C4-8784-75B81BD790FA}" destId="{7A67E641-F0B5-4766-8D67-E5624BA057D8}" srcOrd="0" destOrd="0" presId="urn:microsoft.com/office/officeart/2005/8/layout/process1"/>
    <dgm:cxn modelId="{0133E1C7-2C1D-4716-A530-5121BFE45DFD}" type="presParOf" srcId="{931E7752-3C0E-40C4-8784-75B81BD790FA}" destId="{FD7614AA-28C6-4A90-AC7B-66BC2B66C1BA}" srcOrd="1" destOrd="0" presId="urn:microsoft.com/office/officeart/2005/8/layout/process1"/>
    <dgm:cxn modelId="{AA9A5B51-AC2D-4733-914A-5F5E1D39AD31}" type="presParOf" srcId="{FD7614AA-28C6-4A90-AC7B-66BC2B66C1BA}" destId="{A663D974-A341-43CE-AD6C-6490B98B05CC}" srcOrd="0" destOrd="0" presId="urn:microsoft.com/office/officeart/2005/8/layout/process1"/>
    <dgm:cxn modelId="{56321029-90BB-4D46-97C9-CFBF91D8C56D}" type="presParOf" srcId="{931E7752-3C0E-40C4-8784-75B81BD790FA}" destId="{C9920BEC-971A-47D8-8797-8F18716596F6}" srcOrd="2" destOrd="0" presId="urn:microsoft.com/office/officeart/2005/8/layout/process1"/>
    <dgm:cxn modelId="{46420B58-4AF2-479B-AD56-4E3C4EE483EE}" type="presParOf" srcId="{931E7752-3C0E-40C4-8784-75B81BD790FA}" destId="{EE41612F-BCC3-4CED-8E71-3D35BC4BBF6D}" srcOrd="3" destOrd="0" presId="urn:microsoft.com/office/officeart/2005/8/layout/process1"/>
    <dgm:cxn modelId="{DD74A5BC-89D9-4ABD-9C61-7756F8DBA060}" type="presParOf" srcId="{EE41612F-BCC3-4CED-8E71-3D35BC4BBF6D}" destId="{7F839D58-681D-4DDA-AA11-26403A0033D4}" srcOrd="0" destOrd="0" presId="urn:microsoft.com/office/officeart/2005/8/layout/process1"/>
    <dgm:cxn modelId="{8F368D49-9FAB-450A-A7F3-02AC8DF88DAB}" type="presParOf" srcId="{931E7752-3C0E-40C4-8784-75B81BD790FA}" destId="{CC6DD9B7-72D6-4BC9-AD3B-08A2DFEDF48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EBBABD-9262-45AF-9257-2554FAFE9F39}" type="doc">
      <dgm:prSet loTypeId="urn:microsoft.com/office/officeart/2005/8/layout/hierarchy3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0252462-4161-49A3-9AA2-471D7E57DF16}">
      <dgm:prSet phldrT="[Текст]" custT="1"/>
      <dgm:spPr>
        <a:xfrm>
          <a:off x="5290937" y="245665"/>
          <a:ext cx="1537314" cy="1319830"/>
        </a:xfrm>
      </dgm:spPr>
      <dgm:t>
        <a:bodyPr/>
        <a:lstStyle/>
        <a:p>
          <a:r>
            <a:rPr lang="ru-RU" sz="2400" b="1" dirty="0" smtClean="0">
              <a:latin typeface="Calibri"/>
              <a:ea typeface="+mn-ea"/>
              <a:cs typeface="+mn-cs"/>
            </a:rPr>
            <a:t>145 </a:t>
          </a:r>
          <a:r>
            <a:rPr lang="ru-RU" sz="2000" b="1" dirty="0" smtClean="0">
              <a:latin typeface="Calibri"/>
              <a:ea typeface="+mn-ea"/>
              <a:cs typeface="+mn-cs"/>
            </a:rPr>
            <a:t>первоклассника</a:t>
          </a:r>
          <a:endParaRPr lang="ru-RU" sz="2000" dirty="0">
            <a:latin typeface="Calibri"/>
            <a:ea typeface="+mn-ea"/>
            <a:cs typeface="+mn-cs"/>
          </a:endParaRPr>
        </a:p>
      </dgm:t>
    </dgm:pt>
    <dgm:pt modelId="{AD67F6D1-ED22-4D1D-B971-33B77249B4BB}" type="parTrans" cxnId="{BA040A1D-3A61-452B-A4AA-7B1DA7148699}">
      <dgm:prSet/>
      <dgm:spPr/>
      <dgm:t>
        <a:bodyPr/>
        <a:lstStyle/>
        <a:p>
          <a:endParaRPr lang="ru-RU"/>
        </a:p>
      </dgm:t>
    </dgm:pt>
    <dgm:pt modelId="{75BBBC8A-3753-498A-8FDD-2230DB1D872F}" type="sibTrans" cxnId="{BA040A1D-3A61-452B-A4AA-7B1DA7148699}">
      <dgm:prSet/>
      <dgm:spPr>
        <a:xfrm>
          <a:off x="6613875" y="981987"/>
          <a:ext cx="1537314" cy="1319830"/>
        </a:xfrm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ru-RU"/>
        </a:p>
      </dgm:t>
    </dgm:pt>
    <dgm:pt modelId="{D6B79792-40BA-4123-9545-9F98B61B8B02}">
      <dgm:prSet custT="1"/>
      <dgm:spPr>
        <a:xfrm>
          <a:off x="0" y="0"/>
          <a:ext cx="1537314" cy="1319830"/>
        </a:xfrm>
      </dgm:spPr>
      <dgm:t>
        <a:bodyPr/>
        <a:lstStyle/>
        <a:p>
          <a:r>
            <a:rPr lang="ru-RU" sz="3600" b="1" dirty="0" smtClean="0">
              <a:latin typeface="Calibri"/>
              <a:ea typeface="+mn-ea"/>
              <a:cs typeface="+mn-cs"/>
            </a:rPr>
            <a:t>16 школ</a:t>
          </a:r>
          <a:endParaRPr lang="ru-RU" sz="3600" b="1" dirty="0">
            <a:latin typeface="Calibri"/>
            <a:ea typeface="+mn-ea"/>
            <a:cs typeface="+mn-cs"/>
          </a:endParaRPr>
        </a:p>
      </dgm:t>
    </dgm:pt>
    <dgm:pt modelId="{CD3B5574-76B1-46F3-B0F0-C428F4868844}" type="sibTrans" cxnId="{EC106029-D885-4194-87DF-8705CF15D504}">
      <dgm:prSet/>
      <dgm:spPr>
        <a:xfrm>
          <a:off x="5290937" y="1704609"/>
          <a:ext cx="1537314" cy="1319830"/>
        </a:xfrm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ru-RU"/>
        </a:p>
      </dgm:t>
    </dgm:pt>
    <dgm:pt modelId="{B41B8DFB-C37B-486C-8463-6C0507D1E858}" type="parTrans" cxnId="{EC106029-D885-4194-87DF-8705CF15D504}">
      <dgm:prSet/>
      <dgm:spPr/>
      <dgm:t>
        <a:bodyPr/>
        <a:lstStyle/>
        <a:p>
          <a:endParaRPr lang="ru-RU"/>
        </a:p>
      </dgm:t>
    </dgm:pt>
    <dgm:pt modelId="{70B915C8-D93B-4578-9390-2879E6150BC0}">
      <dgm:prSet custT="1"/>
      <dgm:spPr>
        <a:xfrm>
          <a:off x="1322938" y="965476"/>
          <a:ext cx="1537314" cy="1319830"/>
        </a:xfrm>
      </dgm:spPr>
      <dgm:t>
        <a:bodyPr/>
        <a:lstStyle/>
        <a:p>
          <a:r>
            <a:rPr lang="ru-RU" sz="2000" b="1" dirty="0" smtClean="0">
              <a:latin typeface="Calibri"/>
              <a:ea typeface="+mn-ea"/>
              <a:cs typeface="+mn-cs"/>
            </a:rPr>
            <a:t>6 средних, </a:t>
          </a:r>
        </a:p>
        <a:p>
          <a:r>
            <a:rPr lang="ru-RU" sz="2000" b="1" dirty="0" smtClean="0">
              <a:latin typeface="Calibri"/>
              <a:ea typeface="+mn-ea"/>
              <a:cs typeface="+mn-cs"/>
            </a:rPr>
            <a:t>10 основных  школ,</a:t>
          </a:r>
        </a:p>
        <a:p>
          <a:r>
            <a:rPr lang="ru-RU" sz="2000" b="1" dirty="0" smtClean="0">
              <a:latin typeface="Calibri"/>
              <a:ea typeface="+mn-ea"/>
              <a:cs typeface="+mn-cs"/>
            </a:rPr>
            <a:t> 1345 учащихся</a:t>
          </a:r>
          <a:endParaRPr lang="ru-RU" sz="2000" b="1" dirty="0">
            <a:latin typeface="Calibri"/>
            <a:ea typeface="+mn-ea"/>
            <a:cs typeface="+mn-cs"/>
          </a:endParaRPr>
        </a:p>
      </dgm:t>
    </dgm:pt>
    <dgm:pt modelId="{67046C6F-570A-49FF-81DA-C42AD5768429}" type="parTrans" cxnId="{BB6403E7-8C41-4554-AB9C-A3E53545C6EE}">
      <dgm:prSet/>
      <dgm:spPr/>
      <dgm:t>
        <a:bodyPr/>
        <a:lstStyle/>
        <a:p>
          <a:endParaRPr lang="ru-RU"/>
        </a:p>
      </dgm:t>
    </dgm:pt>
    <dgm:pt modelId="{EB1CCB47-3DFC-4836-9208-81FDA088D1F0}" type="sibTrans" cxnId="{BB6403E7-8C41-4554-AB9C-A3E53545C6EE}">
      <dgm:prSet/>
      <dgm:spPr/>
      <dgm:t>
        <a:bodyPr/>
        <a:lstStyle/>
        <a:p>
          <a:endParaRPr lang="ru-RU"/>
        </a:p>
      </dgm:t>
    </dgm:pt>
    <dgm:pt modelId="{3609554C-01F4-479E-B80E-CDE4DF79DE15}" type="pres">
      <dgm:prSet presAssocID="{83EBBABD-9262-45AF-9257-2554FAFE9F3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B149ECC-67A9-4CBC-A182-92099020CBB1}" type="pres">
      <dgm:prSet presAssocID="{D6B79792-40BA-4123-9545-9F98B61B8B02}" presName="root" presStyleCnt="0"/>
      <dgm:spPr/>
      <dgm:t>
        <a:bodyPr/>
        <a:lstStyle/>
        <a:p>
          <a:endParaRPr lang="ru-RU"/>
        </a:p>
      </dgm:t>
    </dgm:pt>
    <dgm:pt modelId="{822E248A-0290-4AF6-BBEE-F7E0A4F3AE12}" type="pres">
      <dgm:prSet presAssocID="{D6B79792-40BA-4123-9545-9F98B61B8B02}" presName="rootComposite" presStyleCnt="0"/>
      <dgm:spPr/>
      <dgm:t>
        <a:bodyPr/>
        <a:lstStyle/>
        <a:p>
          <a:endParaRPr lang="ru-RU"/>
        </a:p>
      </dgm:t>
    </dgm:pt>
    <dgm:pt modelId="{45DBC14A-E2AB-4273-81CE-00332A5F30B6}" type="pres">
      <dgm:prSet presAssocID="{D6B79792-40BA-4123-9545-9F98B61B8B02}" presName="rootText" presStyleLbl="node1" presStyleIdx="0" presStyleCnt="3"/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ru-RU"/>
        </a:p>
      </dgm:t>
    </dgm:pt>
    <dgm:pt modelId="{40AAC681-D502-4E32-8D45-98D5D9AA9D83}" type="pres">
      <dgm:prSet presAssocID="{D6B79792-40BA-4123-9545-9F98B61B8B02}" presName="rootConnector" presStyleLbl="node1" presStyleIdx="0" presStyleCnt="3"/>
      <dgm:spPr/>
      <dgm:t>
        <a:bodyPr/>
        <a:lstStyle/>
        <a:p>
          <a:endParaRPr lang="ru-RU"/>
        </a:p>
      </dgm:t>
    </dgm:pt>
    <dgm:pt modelId="{DF5501F0-2612-4947-8134-C957F8788789}" type="pres">
      <dgm:prSet presAssocID="{D6B79792-40BA-4123-9545-9F98B61B8B02}" presName="childShape" presStyleCnt="0"/>
      <dgm:spPr/>
      <dgm:t>
        <a:bodyPr/>
        <a:lstStyle/>
        <a:p>
          <a:endParaRPr lang="ru-RU"/>
        </a:p>
      </dgm:t>
    </dgm:pt>
    <dgm:pt modelId="{191280AA-16B8-4E02-B529-6165CCF55E45}" type="pres">
      <dgm:prSet presAssocID="{70B915C8-D93B-4578-9390-2879E6150BC0}" presName="root" presStyleCnt="0"/>
      <dgm:spPr/>
      <dgm:t>
        <a:bodyPr/>
        <a:lstStyle/>
        <a:p>
          <a:endParaRPr lang="ru-RU"/>
        </a:p>
      </dgm:t>
    </dgm:pt>
    <dgm:pt modelId="{6DD343C5-A54C-44AB-B857-C0F31DE96C19}" type="pres">
      <dgm:prSet presAssocID="{70B915C8-D93B-4578-9390-2879E6150BC0}" presName="rootComposite" presStyleCnt="0"/>
      <dgm:spPr/>
      <dgm:t>
        <a:bodyPr/>
        <a:lstStyle/>
        <a:p>
          <a:endParaRPr lang="ru-RU"/>
        </a:p>
      </dgm:t>
    </dgm:pt>
    <dgm:pt modelId="{5C2A8B43-9EB5-43D5-AF28-D8C120D245A9}" type="pres">
      <dgm:prSet presAssocID="{70B915C8-D93B-4578-9390-2879E6150BC0}" presName="rootText" presStyleLbl="node1" presStyleIdx="1" presStyleCnt="3"/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ru-RU"/>
        </a:p>
      </dgm:t>
    </dgm:pt>
    <dgm:pt modelId="{1E519B49-9551-45FB-BA82-25C0F377D8DF}" type="pres">
      <dgm:prSet presAssocID="{70B915C8-D93B-4578-9390-2879E6150BC0}" presName="rootConnector" presStyleLbl="node1" presStyleIdx="1" presStyleCnt="3"/>
      <dgm:spPr/>
      <dgm:t>
        <a:bodyPr/>
        <a:lstStyle/>
        <a:p>
          <a:endParaRPr lang="ru-RU"/>
        </a:p>
      </dgm:t>
    </dgm:pt>
    <dgm:pt modelId="{4F82451D-3383-49BD-A990-08E742A2499E}" type="pres">
      <dgm:prSet presAssocID="{70B915C8-D93B-4578-9390-2879E6150BC0}" presName="childShape" presStyleCnt="0"/>
      <dgm:spPr/>
      <dgm:t>
        <a:bodyPr/>
        <a:lstStyle/>
        <a:p>
          <a:endParaRPr lang="ru-RU"/>
        </a:p>
      </dgm:t>
    </dgm:pt>
    <dgm:pt modelId="{3CF4B534-B938-453E-8DEB-3EBF3E26F028}" type="pres">
      <dgm:prSet presAssocID="{A0252462-4161-49A3-9AA2-471D7E57DF16}" presName="root" presStyleCnt="0"/>
      <dgm:spPr/>
      <dgm:t>
        <a:bodyPr/>
        <a:lstStyle/>
        <a:p>
          <a:endParaRPr lang="ru-RU"/>
        </a:p>
      </dgm:t>
    </dgm:pt>
    <dgm:pt modelId="{839212D8-1A11-4BF1-BC34-09D37175117D}" type="pres">
      <dgm:prSet presAssocID="{A0252462-4161-49A3-9AA2-471D7E57DF16}" presName="rootComposite" presStyleCnt="0"/>
      <dgm:spPr/>
      <dgm:t>
        <a:bodyPr/>
        <a:lstStyle/>
        <a:p>
          <a:endParaRPr lang="ru-RU"/>
        </a:p>
      </dgm:t>
    </dgm:pt>
    <dgm:pt modelId="{BAA01FC7-71DF-46FF-930E-CBF4DF7222A9}" type="pres">
      <dgm:prSet presAssocID="{A0252462-4161-49A3-9AA2-471D7E57DF16}" presName="rootText" presStyleLbl="node1" presStyleIdx="2" presStyleCnt="3"/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ru-RU"/>
        </a:p>
      </dgm:t>
    </dgm:pt>
    <dgm:pt modelId="{91D1A04E-53B9-4175-9238-DAE1262CEEA8}" type="pres">
      <dgm:prSet presAssocID="{A0252462-4161-49A3-9AA2-471D7E57DF16}" presName="rootConnector" presStyleLbl="node1" presStyleIdx="2" presStyleCnt="3"/>
      <dgm:spPr/>
      <dgm:t>
        <a:bodyPr/>
        <a:lstStyle/>
        <a:p>
          <a:endParaRPr lang="ru-RU"/>
        </a:p>
      </dgm:t>
    </dgm:pt>
    <dgm:pt modelId="{358F7EDD-59CB-48CA-8BFD-79561923EE49}" type="pres">
      <dgm:prSet presAssocID="{A0252462-4161-49A3-9AA2-471D7E57DF16}" presName="childShape" presStyleCnt="0"/>
      <dgm:spPr/>
      <dgm:t>
        <a:bodyPr/>
        <a:lstStyle/>
        <a:p>
          <a:endParaRPr lang="ru-RU"/>
        </a:p>
      </dgm:t>
    </dgm:pt>
  </dgm:ptLst>
  <dgm:cxnLst>
    <dgm:cxn modelId="{EC106029-D885-4194-87DF-8705CF15D504}" srcId="{83EBBABD-9262-45AF-9257-2554FAFE9F39}" destId="{D6B79792-40BA-4123-9545-9F98B61B8B02}" srcOrd="0" destOrd="0" parTransId="{B41B8DFB-C37B-486C-8463-6C0507D1E858}" sibTransId="{CD3B5574-76B1-46F3-B0F0-C428F4868844}"/>
    <dgm:cxn modelId="{0D644AA3-561F-4679-B047-77E4CDA9521F}" type="presOf" srcId="{D6B79792-40BA-4123-9545-9F98B61B8B02}" destId="{45DBC14A-E2AB-4273-81CE-00332A5F30B6}" srcOrd="0" destOrd="0" presId="urn:microsoft.com/office/officeart/2005/8/layout/hierarchy3"/>
    <dgm:cxn modelId="{07A5B1C4-7867-4F82-9209-7DE10C248E5A}" type="presOf" srcId="{D6B79792-40BA-4123-9545-9F98B61B8B02}" destId="{40AAC681-D502-4E32-8D45-98D5D9AA9D83}" srcOrd="1" destOrd="0" presId="urn:microsoft.com/office/officeart/2005/8/layout/hierarchy3"/>
    <dgm:cxn modelId="{81096C44-1B85-4717-BF72-A46F3C466152}" type="presOf" srcId="{70B915C8-D93B-4578-9390-2879E6150BC0}" destId="{1E519B49-9551-45FB-BA82-25C0F377D8DF}" srcOrd="1" destOrd="0" presId="urn:microsoft.com/office/officeart/2005/8/layout/hierarchy3"/>
    <dgm:cxn modelId="{416738EF-E249-4DDB-B840-7BD4A208CACC}" type="presOf" srcId="{70B915C8-D93B-4578-9390-2879E6150BC0}" destId="{5C2A8B43-9EB5-43D5-AF28-D8C120D245A9}" srcOrd="0" destOrd="0" presId="urn:microsoft.com/office/officeart/2005/8/layout/hierarchy3"/>
    <dgm:cxn modelId="{65E21791-403C-4883-8508-DD3D6C6A6683}" type="presOf" srcId="{83EBBABD-9262-45AF-9257-2554FAFE9F39}" destId="{3609554C-01F4-479E-B80E-CDE4DF79DE15}" srcOrd="0" destOrd="0" presId="urn:microsoft.com/office/officeart/2005/8/layout/hierarchy3"/>
    <dgm:cxn modelId="{7AADCC4D-FC4C-403C-9F18-7B2231DDCC04}" type="presOf" srcId="{A0252462-4161-49A3-9AA2-471D7E57DF16}" destId="{91D1A04E-53B9-4175-9238-DAE1262CEEA8}" srcOrd="1" destOrd="0" presId="urn:microsoft.com/office/officeart/2005/8/layout/hierarchy3"/>
    <dgm:cxn modelId="{BB6403E7-8C41-4554-AB9C-A3E53545C6EE}" srcId="{83EBBABD-9262-45AF-9257-2554FAFE9F39}" destId="{70B915C8-D93B-4578-9390-2879E6150BC0}" srcOrd="1" destOrd="0" parTransId="{67046C6F-570A-49FF-81DA-C42AD5768429}" sibTransId="{EB1CCB47-3DFC-4836-9208-81FDA088D1F0}"/>
    <dgm:cxn modelId="{5A98F19B-B153-4A65-9C11-088054F72E41}" type="presOf" srcId="{A0252462-4161-49A3-9AA2-471D7E57DF16}" destId="{BAA01FC7-71DF-46FF-930E-CBF4DF7222A9}" srcOrd="0" destOrd="0" presId="urn:microsoft.com/office/officeart/2005/8/layout/hierarchy3"/>
    <dgm:cxn modelId="{BA040A1D-3A61-452B-A4AA-7B1DA7148699}" srcId="{83EBBABD-9262-45AF-9257-2554FAFE9F39}" destId="{A0252462-4161-49A3-9AA2-471D7E57DF16}" srcOrd="2" destOrd="0" parTransId="{AD67F6D1-ED22-4D1D-B971-33B77249B4BB}" sibTransId="{75BBBC8A-3753-498A-8FDD-2230DB1D872F}"/>
    <dgm:cxn modelId="{D9488967-1FB7-4250-8D7D-0E0524441073}" type="presParOf" srcId="{3609554C-01F4-479E-B80E-CDE4DF79DE15}" destId="{6B149ECC-67A9-4CBC-A182-92099020CBB1}" srcOrd="0" destOrd="0" presId="urn:microsoft.com/office/officeart/2005/8/layout/hierarchy3"/>
    <dgm:cxn modelId="{FF87ABA8-2069-45FA-8D30-EC1A2F314C68}" type="presParOf" srcId="{6B149ECC-67A9-4CBC-A182-92099020CBB1}" destId="{822E248A-0290-4AF6-BBEE-F7E0A4F3AE12}" srcOrd="0" destOrd="0" presId="urn:microsoft.com/office/officeart/2005/8/layout/hierarchy3"/>
    <dgm:cxn modelId="{8858BD5A-30B5-40B1-94C9-46EC6FF17C24}" type="presParOf" srcId="{822E248A-0290-4AF6-BBEE-F7E0A4F3AE12}" destId="{45DBC14A-E2AB-4273-81CE-00332A5F30B6}" srcOrd="0" destOrd="0" presId="urn:microsoft.com/office/officeart/2005/8/layout/hierarchy3"/>
    <dgm:cxn modelId="{58334B7E-1B87-4B6F-9FA7-2177ABE1B27D}" type="presParOf" srcId="{822E248A-0290-4AF6-BBEE-F7E0A4F3AE12}" destId="{40AAC681-D502-4E32-8D45-98D5D9AA9D83}" srcOrd="1" destOrd="0" presId="urn:microsoft.com/office/officeart/2005/8/layout/hierarchy3"/>
    <dgm:cxn modelId="{FB82FE32-42D6-4941-AF5F-D7A147BC4F28}" type="presParOf" srcId="{6B149ECC-67A9-4CBC-A182-92099020CBB1}" destId="{DF5501F0-2612-4947-8134-C957F8788789}" srcOrd="1" destOrd="0" presId="urn:microsoft.com/office/officeart/2005/8/layout/hierarchy3"/>
    <dgm:cxn modelId="{02219D41-0FA8-4DC9-94DB-132844F0D222}" type="presParOf" srcId="{3609554C-01F4-479E-B80E-CDE4DF79DE15}" destId="{191280AA-16B8-4E02-B529-6165CCF55E45}" srcOrd="1" destOrd="0" presId="urn:microsoft.com/office/officeart/2005/8/layout/hierarchy3"/>
    <dgm:cxn modelId="{071D6001-6AC7-45C5-8BB3-940905AA0D14}" type="presParOf" srcId="{191280AA-16B8-4E02-B529-6165CCF55E45}" destId="{6DD343C5-A54C-44AB-B857-C0F31DE96C19}" srcOrd="0" destOrd="0" presId="urn:microsoft.com/office/officeart/2005/8/layout/hierarchy3"/>
    <dgm:cxn modelId="{C31A7A7A-41B3-4876-B93F-E71752CF75E2}" type="presParOf" srcId="{6DD343C5-A54C-44AB-B857-C0F31DE96C19}" destId="{5C2A8B43-9EB5-43D5-AF28-D8C120D245A9}" srcOrd="0" destOrd="0" presId="urn:microsoft.com/office/officeart/2005/8/layout/hierarchy3"/>
    <dgm:cxn modelId="{243D68F8-923A-4FEA-B796-B3C3E8CBD15C}" type="presParOf" srcId="{6DD343C5-A54C-44AB-B857-C0F31DE96C19}" destId="{1E519B49-9551-45FB-BA82-25C0F377D8DF}" srcOrd="1" destOrd="0" presId="urn:microsoft.com/office/officeart/2005/8/layout/hierarchy3"/>
    <dgm:cxn modelId="{790E361B-97B1-4BF4-BDEF-5C64F7D04A0C}" type="presParOf" srcId="{191280AA-16B8-4E02-B529-6165CCF55E45}" destId="{4F82451D-3383-49BD-A990-08E742A2499E}" srcOrd="1" destOrd="0" presId="urn:microsoft.com/office/officeart/2005/8/layout/hierarchy3"/>
    <dgm:cxn modelId="{1C017340-7B54-446F-BAD9-FBCBE7B32EDD}" type="presParOf" srcId="{3609554C-01F4-479E-B80E-CDE4DF79DE15}" destId="{3CF4B534-B938-453E-8DEB-3EBF3E26F028}" srcOrd="2" destOrd="0" presId="urn:microsoft.com/office/officeart/2005/8/layout/hierarchy3"/>
    <dgm:cxn modelId="{446966F2-2841-4A26-9094-E18D9C07D431}" type="presParOf" srcId="{3CF4B534-B938-453E-8DEB-3EBF3E26F028}" destId="{839212D8-1A11-4BF1-BC34-09D37175117D}" srcOrd="0" destOrd="0" presId="urn:microsoft.com/office/officeart/2005/8/layout/hierarchy3"/>
    <dgm:cxn modelId="{FCE568E2-BEF0-4DD5-BA71-2A31BC5414D6}" type="presParOf" srcId="{839212D8-1A11-4BF1-BC34-09D37175117D}" destId="{BAA01FC7-71DF-46FF-930E-CBF4DF7222A9}" srcOrd="0" destOrd="0" presId="urn:microsoft.com/office/officeart/2005/8/layout/hierarchy3"/>
    <dgm:cxn modelId="{339BDB4C-63A0-47F8-A0D7-A2C26F5DE7BB}" type="presParOf" srcId="{839212D8-1A11-4BF1-BC34-09D37175117D}" destId="{91D1A04E-53B9-4175-9238-DAE1262CEEA8}" srcOrd="1" destOrd="0" presId="urn:microsoft.com/office/officeart/2005/8/layout/hierarchy3"/>
    <dgm:cxn modelId="{C3878A3E-13D2-4420-90BF-536F88992F01}" type="presParOf" srcId="{3CF4B534-B938-453E-8DEB-3EBF3E26F028}" destId="{358F7EDD-59CB-48CA-8BFD-79561923EE4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CC4E6C-FEF3-4BC3-BE79-635931511A41}" type="doc">
      <dgm:prSet loTypeId="urn:microsoft.com/office/officeart/2005/8/layout/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4D00BA74-8788-4876-92C6-4563176C9AE8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Региональный</a:t>
          </a:r>
          <a:endParaRPr lang="ru-RU" dirty="0">
            <a:solidFill>
              <a:srgbClr val="C00000"/>
            </a:solidFill>
          </a:endParaRPr>
        </a:p>
      </dgm:t>
    </dgm:pt>
    <dgm:pt modelId="{C47A0F5D-DA99-44D1-8702-36624B137928}" type="parTrans" cxnId="{A13A8318-FA87-4319-82C7-18AD0F6154B9}">
      <dgm:prSet/>
      <dgm:spPr/>
      <dgm:t>
        <a:bodyPr/>
        <a:lstStyle/>
        <a:p>
          <a:endParaRPr lang="ru-RU"/>
        </a:p>
      </dgm:t>
    </dgm:pt>
    <dgm:pt modelId="{8CBDDCB7-3443-4E88-9575-B29BE1D66094}" type="sibTrans" cxnId="{A13A8318-FA87-4319-82C7-18AD0F6154B9}">
      <dgm:prSet/>
      <dgm:spPr/>
      <dgm:t>
        <a:bodyPr/>
        <a:lstStyle/>
        <a:p>
          <a:endParaRPr lang="ru-RU"/>
        </a:p>
      </dgm:t>
    </dgm:pt>
    <dgm:pt modelId="{09652500-836C-441C-B8D9-0E52E22CF251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Муниципальный </a:t>
          </a:r>
          <a:endParaRPr lang="ru-RU" dirty="0">
            <a:solidFill>
              <a:srgbClr val="C00000"/>
            </a:solidFill>
          </a:endParaRPr>
        </a:p>
      </dgm:t>
    </dgm:pt>
    <dgm:pt modelId="{F512F774-0102-4CDA-84A6-A77E4D50244E}" type="parTrans" cxnId="{BDDBC92A-5BF2-49DC-8780-A178A8C9854A}">
      <dgm:prSet/>
      <dgm:spPr/>
      <dgm:t>
        <a:bodyPr/>
        <a:lstStyle/>
        <a:p>
          <a:endParaRPr lang="ru-RU"/>
        </a:p>
      </dgm:t>
    </dgm:pt>
    <dgm:pt modelId="{AE89098B-1006-403C-AACE-EBE7A9BB6EC1}" type="sibTrans" cxnId="{BDDBC92A-5BF2-49DC-8780-A178A8C9854A}">
      <dgm:prSet/>
      <dgm:spPr/>
      <dgm:t>
        <a:bodyPr/>
        <a:lstStyle/>
        <a:p>
          <a:endParaRPr lang="ru-RU"/>
        </a:p>
      </dgm:t>
    </dgm:pt>
    <dgm:pt modelId="{65CE75F9-47EB-4FDB-98AE-769BC2013EF5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Школьный </a:t>
          </a:r>
          <a:endParaRPr lang="ru-RU" dirty="0">
            <a:solidFill>
              <a:srgbClr val="C00000"/>
            </a:solidFill>
          </a:endParaRPr>
        </a:p>
      </dgm:t>
    </dgm:pt>
    <dgm:pt modelId="{9AA512AB-67FB-40E2-A0E4-AEFA5FE378E2}" type="parTrans" cxnId="{EA4743A2-F476-43F8-9900-78080A57D2CF}">
      <dgm:prSet/>
      <dgm:spPr/>
      <dgm:t>
        <a:bodyPr/>
        <a:lstStyle/>
        <a:p>
          <a:endParaRPr lang="ru-RU"/>
        </a:p>
      </dgm:t>
    </dgm:pt>
    <dgm:pt modelId="{56B944E6-81FF-4BAB-A8CC-754765C4ACC6}" type="sibTrans" cxnId="{EA4743A2-F476-43F8-9900-78080A57D2CF}">
      <dgm:prSet/>
      <dgm:spPr/>
      <dgm:t>
        <a:bodyPr/>
        <a:lstStyle/>
        <a:p>
          <a:endParaRPr lang="ru-RU"/>
        </a:p>
      </dgm:t>
    </dgm:pt>
    <dgm:pt modelId="{41F4E1A1-42DA-4491-AA3F-E846C3D821CE}" type="pres">
      <dgm:prSet presAssocID="{78CC4E6C-FEF3-4BC3-BE79-635931511A4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1108AF-53F5-44EE-AFFA-9D9FC5D70009}" type="pres">
      <dgm:prSet presAssocID="{4D00BA74-8788-4876-92C6-4563176C9AE8}" presName="parentLin" presStyleCnt="0"/>
      <dgm:spPr/>
    </dgm:pt>
    <dgm:pt modelId="{7258298A-EE21-48FA-95A6-50732C4ABE13}" type="pres">
      <dgm:prSet presAssocID="{4D00BA74-8788-4876-92C6-4563176C9AE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5EF1932-4DFC-4BCA-ABD0-C663D28F615C}" type="pres">
      <dgm:prSet presAssocID="{4D00BA74-8788-4876-92C6-4563176C9AE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BAF6EA-BC1E-4DBF-8D08-EAD54A0AB3E5}" type="pres">
      <dgm:prSet presAssocID="{4D00BA74-8788-4876-92C6-4563176C9AE8}" presName="negativeSpace" presStyleCnt="0"/>
      <dgm:spPr/>
    </dgm:pt>
    <dgm:pt modelId="{A132AE7C-A09D-4312-928E-8165E35043D2}" type="pres">
      <dgm:prSet presAssocID="{4D00BA74-8788-4876-92C6-4563176C9AE8}" presName="childText" presStyleLbl="conFgAcc1" presStyleIdx="0" presStyleCnt="3">
        <dgm:presLayoutVars>
          <dgm:bulletEnabled val="1"/>
        </dgm:presLayoutVars>
      </dgm:prSet>
      <dgm:spPr/>
    </dgm:pt>
    <dgm:pt modelId="{B85ECBB2-4AE0-4F36-95A4-9F52F997771B}" type="pres">
      <dgm:prSet presAssocID="{8CBDDCB7-3443-4E88-9575-B29BE1D66094}" presName="spaceBetweenRectangles" presStyleCnt="0"/>
      <dgm:spPr/>
    </dgm:pt>
    <dgm:pt modelId="{BED4FBEA-FA2E-4F83-836E-07238133B928}" type="pres">
      <dgm:prSet presAssocID="{09652500-836C-441C-B8D9-0E52E22CF251}" presName="parentLin" presStyleCnt="0"/>
      <dgm:spPr/>
    </dgm:pt>
    <dgm:pt modelId="{245B033C-30B0-4D1D-81BE-D5A55C1510E1}" type="pres">
      <dgm:prSet presAssocID="{09652500-836C-441C-B8D9-0E52E22CF2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C76FA06-F267-437B-B097-736188CBC22B}" type="pres">
      <dgm:prSet presAssocID="{09652500-836C-441C-B8D9-0E52E22CF25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E4D473-410B-4B21-AD3C-10929D7001C9}" type="pres">
      <dgm:prSet presAssocID="{09652500-836C-441C-B8D9-0E52E22CF251}" presName="negativeSpace" presStyleCnt="0"/>
      <dgm:spPr/>
    </dgm:pt>
    <dgm:pt modelId="{3E2929E6-6CB3-4BD4-AA2B-C18109D5DEB5}" type="pres">
      <dgm:prSet presAssocID="{09652500-836C-441C-B8D9-0E52E22CF251}" presName="childText" presStyleLbl="conFgAcc1" presStyleIdx="1" presStyleCnt="3">
        <dgm:presLayoutVars>
          <dgm:bulletEnabled val="1"/>
        </dgm:presLayoutVars>
      </dgm:prSet>
      <dgm:spPr/>
    </dgm:pt>
    <dgm:pt modelId="{6DDCE543-D16C-455D-9319-24BAA43B4973}" type="pres">
      <dgm:prSet presAssocID="{AE89098B-1006-403C-AACE-EBE7A9BB6EC1}" presName="spaceBetweenRectangles" presStyleCnt="0"/>
      <dgm:spPr/>
    </dgm:pt>
    <dgm:pt modelId="{283FD39E-1526-4734-B23B-32B5584ADB9A}" type="pres">
      <dgm:prSet presAssocID="{65CE75F9-47EB-4FDB-98AE-769BC2013EF5}" presName="parentLin" presStyleCnt="0"/>
      <dgm:spPr/>
    </dgm:pt>
    <dgm:pt modelId="{66308EC6-FEA9-477A-9EEF-658A8759A2B7}" type="pres">
      <dgm:prSet presAssocID="{65CE75F9-47EB-4FDB-98AE-769BC2013EF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B4597153-C4E7-4AB1-AC28-DCC18D816715}" type="pres">
      <dgm:prSet presAssocID="{65CE75F9-47EB-4FDB-98AE-769BC2013EF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4BA34F-2B77-465D-B029-C46279842B91}" type="pres">
      <dgm:prSet presAssocID="{65CE75F9-47EB-4FDB-98AE-769BC2013EF5}" presName="negativeSpace" presStyleCnt="0"/>
      <dgm:spPr/>
    </dgm:pt>
    <dgm:pt modelId="{B83A819B-6690-4297-B66E-BA69CDAF1F70}" type="pres">
      <dgm:prSet presAssocID="{65CE75F9-47EB-4FDB-98AE-769BC2013E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FCD841B-947B-42F9-AD87-6BED069C3C3D}" type="presOf" srcId="{09652500-836C-441C-B8D9-0E52E22CF251}" destId="{245B033C-30B0-4D1D-81BE-D5A55C1510E1}" srcOrd="0" destOrd="0" presId="urn:microsoft.com/office/officeart/2005/8/layout/list1"/>
    <dgm:cxn modelId="{FF68DEF2-C18D-4C22-8DB3-E69B2C751001}" type="presOf" srcId="{78CC4E6C-FEF3-4BC3-BE79-635931511A41}" destId="{41F4E1A1-42DA-4491-AA3F-E846C3D821CE}" srcOrd="0" destOrd="0" presId="urn:microsoft.com/office/officeart/2005/8/layout/list1"/>
    <dgm:cxn modelId="{73CEC783-1B98-4E04-B53E-E5C7F4FF938A}" type="presOf" srcId="{4D00BA74-8788-4876-92C6-4563176C9AE8}" destId="{7258298A-EE21-48FA-95A6-50732C4ABE13}" srcOrd="0" destOrd="0" presId="urn:microsoft.com/office/officeart/2005/8/layout/list1"/>
    <dgm:cxn modelId="{364D5A47-D32D-4746-8666-EAE13354A8A8}" type="presOf" srcId="{65CE75F9-47EB-4FDB-98AE-769BC2013EF5}" destId="{66308EC6-FEA9-477A-9EEF-658A8759A2B7}" srcOrd="0" destOrd="0" presId="urn:microsoft.com/office/officeart/2005/8/layout/list1"/>
    <dgm:cxn modelId="{EA4743A2-F476-43F8-9900-78080A57D2CF}" srcId="{78CC4E6C-FEF3-4BC3-BE79-635931511A41}" destId="{65CE75F9-47EB-4FDB-98AE-769BC2013EF5}" srcOrd="2" destOrd="0" parTransId="{9AA512AB-67FB-40E2-A0E4-AEFA5FE378E2}" sibTransId="{56B944E6-81FF-4BAB-A8CC-754765C4ACC6}"/>
    <dgm:cxn modelId="{B27A0119-5748-44B7-9B71-5D82FE2315A5}" type="presOf" srcId="{4D00BA74-8788-4876-92C6-4563176C9AE8}" destId="{D5EF1932-4DFC-4BCA-ABD0-C663D28F615C}" srcOrd="1" destOrd="0" presId="urn:microsoft.com/office/officeart/2005/8/layout/list1"/>
    <dgm:cxn modelId="{BDDBC92A-5BF2-49DC-8780-A178A8C9854A}" srcId="{78CC4E6C-FEF3-4BC3-BE79-635931511A41}" destId="{09652500-836C-441C-B8D9-0E52E22CF251}" srcOrd="1" destOrd="0" parTransId="{F512F774-0102-4CDA-84A6-A77E4D50244E}" sibTransId="{AE89098B-1006-403C-AACE-EBE7A9BB6EC1}"/>
    <dgm:cxn modelId="{A13A8318-FA87-4319-82C7-18AD0F6154B9}" srcId="{78CC4E6C-FEF3-4BC3-BE79-635931511A41}" destId="{4D00BA74-8788-4876-92C6-4563176C9AE8}" srcOrd="0" destOrd="0" parTransId="{C47A0F5D-DA99-44D1-8702-36624B137928}" sibTransId="{8CBDDCB7-3443-4E88-9575-B29BE1D66094}"/>
    <dgm:cxn modelId="{E417899B-F2E8-4CC6-839B-DCB77F7C9282}" type="presOf" srcId="{09652500-836C-441C-B8D9-0E52E22CF251}" destId="{3C76FA06-F267-437B-B097-736188CBC22B}" srcOrd="1" destOrd="0" presId="urn:microsoft.com/office/officeart/2005/8/layout/list1"/>
    <dgm:cxn modelId="{36677BB3-C77F-48B9-BC87-42AB898177CA}" type="presOf" srcId="{65CE75F9-47EB-4FDB-98AE-769BC2013EF5}" destId="{B4597153-C4E7-4AB1-AC28-DCC18D816715}" srcOrd="1" destOrd="0" presId="urn:microsoft.com/office/officeart/2005/8/layout/list1"/>
    <dgm:cxn modelId="{BA0E2030-F966-45E8-8D76-2AC0E3BC460A}" type="presParOf" srcId="{41F4E1A1-42DA-4491-AA3F-E846C3D821CE}" destId="{5C1108AF-53F5-44EE-AFFA-9D9FC5D70009}" srcOrd="0" destOrd="0" presId="urn:microsoft.com/office/officeart/2005/8/layout/list1"/>
    <dgm:cxn modelId="{EFBECC18-E546-4548-9441-46F62ED0710B}" type="presParOf" srcId="{5C1108AF-53F5-44EE-AFFA-9D9FC5D70009}" destId="{7258298A-EE21-48FA-95A6-50732C4ABE13}" srcOrd="0" destOrd="0" presId="urn:microsoft.com/office/officeart/2005/8/layout/list1"/>
    <dgm:cxn modelId="{EB528BBB-8CE7-48E9-9099-2C23E5C05C5C}" type="presParOf" srcId="{5C1108AF-53F5-44EE-AFFA-9D9FC5D70009}" destId="{D5EF1932-4DFC-4BCA-ABD0-C663D28F615C}" srcOrd="1" destOrd="0" presId="urn:microsoft.com/office/officeart/2005/8/layout/list1"/>
    <dgm:cxn modelId="{B0950F5A-DFE6-4F24-8A01-6FDDCC669EB2}" type="presParOf" srcId="{41F4E1A1-42DA-4491-AA3F-E846C3D821CE}" destId="{D9BAF6EA-BC1E-4DBF-8D08-EAD54A0AB3E5}" srcOrd="1" destOrd="0" presId="urn:microsoft.com/office/officeart/2005/8/layout/list1"/>
    <dgm:cxn modelId="{2286BF63-DFAF-4B00-B278-BCC72795D66B}" type="presParOf" srcId="{41F4E1A1-42DA-4491-AA3F-E846C3D821CE}" destId="{A132AE7C-A09D-4312-928E-8165E35043D2}" srcOrd="2" destOrd="0" presId="urn:microsoft.com/office/officeart/2005/8/layout/list1"/>
    <dgm:cxn modelId="{F5D0302E-D0E7-4577-8599-217F67EF9355}" type="presParOf" srcId="{41F4E1A1-42DA-4491-AA3F-E846C3D821CE}" destId="{B85ECBB2-4AE0-4F36-95A4-9F52F997771B}" srcOrd="3" destOrd="0" presId="urn:microsoft.com/office/officeart/2005/8/layout/list1"/>
    <dgm:cxn modelId="{2EA4B130-B9EC-4FC8-BFF2-DE5802C3BDCF}" type="presParOf" srcId="{41F4E1A1-42DA-4491-AA3F-E846C3D821CE}" destId="{BED4FBEA-FA2E-4F83-836E-07238133B928}" srcOrd="4" destOrd="0" presId="urn:microsoft.com/office/officeart/2005/8/layout/list1"/>
    <dgm:cxn modelId="{E3EEC4C1-F35B-44D0-8C0E-69C9D8F6B1B5}" type="presParOf" srcId="{BED4FBEA-FA2E-4F83-836E-07238133B928}" destId="{245B033C-30B0-4D1D-81BE-D5A55C1510E1}" srcOrd="0" destOrd="0" presId="urn:microsoft.com/office/officeart/2005/8/layout/list1"/>
    <dgm:cxn modelId="{46E1FD94-E81C-435A-B920-CFC4999127FD}" type="presParOf" srcId="{BED4FBEA-FA2E-4F83-836E-07238133B928}" destId="{3C76FA06-F267-437B-B097-736188CBC22B}" srcOrd="1" destOrd="0" presId="urn:microsoft.com/office/officeart/2005/8/layout/list1"/>
    <dgm:cxn modelId="{2CF2CC06-7A45-484D-A365-D58F8A031543}" type="presParOf" srcId="{41F4E1A1-42DA-4491-AA3F-E846C3D821CE}" destId="{83E4D473-410B-4B21-AD3C-10929D7001C9}" srcOrd="5" destOrd="0" presId="urn:microsoft.com/office/officeart/2005/8/layout/list1"/>
    <dgm:cxn modelId="{5644C7A4-96FB-474F-A5FC-434490A4006D}" type="presParOf" srcId="{41F4E1A1-42DA-4491-AA3F-E846C3D821CE}" destId="{3E2929E6-6CB3-4BD4-AA2B-C18109D5DEB5}" srcOrd="6" destOrd="0" presId="urn:microsoft.com/office/officeart/2005/8/layout/list1"/>
    <dgm:cxn modelId="{158B9D77-1B03-4BF8-BE21-F92EAF537D8C}" type="presParOf" srcId="{41F4E1A1-42DA-4491-AA3F-E846C3D821CE}" destId="{6DDCE543-D16C-455D-9319-24BAA43B4973}" srcOrd="7" destOrd="0" presId="urn:microsoft.com/office/officeart/2005/8/layout/list1"/>
    <dgm:cxn modelId="{3273F80F-346F-4D8E-A2A3-AA39EC6F7F67}" type="presParOf" srcId="{41F4E1A1-42DA-4491-AA3F-E846C3D821CE}" destId="{283FD39E-1526-4734-B23B-32B5584ADB9A}" srcOrd="8" destOrd="0" presId="urn:microsoft.com/office/officeart/2005/8/layout/list1"/>
    <dgm:cxn modelId="{5591419D-AA35-42CA-90B2-DF2AE50D7BFA}" type="presParOf" srcId="{283FD39E-1526-4734-B23B-32B5584ADB9A}" destId="{66308EC6-FEA9-477A-9EEF-658A8759A2B7}" srcOrd="0" destOrd="0" presId="urn:microsoft.com/office/officeart/2005/8/layout/list1"/>
    <dgm:cxn modelId="{E5F36073-595B-4A66-A7AD-D22336E5817A}" type="presParOf" srcId="{283FD39E-1526-4734-B23B-32B5584ADB9A}" destId="{B4597153-C4E7-4AB1-AC28-DCC18D816715}" srcOrd="1" destOrd="0" presId="urn:microsoft.com/office/officeart/2005/8/layout/list1"/>
    <dgm:cxn modelId="{69ABEDC2-9699-4B0D-A027-D504BC6BDF3C}" type="presParOf" srcId="{41F4E1A1-42DA-4491-AA3F-E846C3D821CE}" destId="{114BA34F-2B77-465D-B029-C46279842B91}" srcOrd="9" destOrd="0" presId="urn:microsoft.com/office/officeart/2005/8/layout/list1"/>
    <dgm:cxn modelId="{D3125F98-767D-4B10-BF33-6847519377BF}" type="presParOf" srcId="{41F4E1A1-42DA-4491-AA3F-E846C3D821CE}" destId="{B83A819B-6690-4297-B66E-BA69CDAF1F7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EBD2CB-BAD7-4569-B304-4B4C2DDC4D48}" type="doc">
      <dgm:prSet loTypeId="urn:microsoft.com/office/officeart/2005/8/layout/h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61EB77-7AEA-41A1-BD88-33ABAC05DCA9}">
      <dgm:prSet phldrT="[Текст]" custT="1"/>
      <dgm:spPr/>
      <dgm:t>
        <a:bodyPr/>
        <a:lstStyle/>
        <a:p>
          <a:r>
            <a:rPr lang="ru-RU" sz="1600" b="1" dirty="0" smtClean="0"/>
            <a:t>Всего 523 работников системы образования</a:t>
          </a:r>
          <a:endParaRPr lang="ru-RU" sz="1600" b="1" dirty="0"/>
        </a:p>
      </dgm:t>
    </dgm:pt>
    <dgm:pt modelId="{865A03BB-7D16-46EA-99DA-0AD8A70FAFDC}" type="parTrans" cxnId="{4D88E160-E335-4077-AA4D-0773BCE2EAF0}">
      <dgm:prSet/>
      <dgm:spPr/>
      <dgm:t>
        <a:bodyPr/>
        <a:lstStyle/>
        <a:p>
          <a:endParaRPr lang="ru-RU" sz="1400"/>
        </a:p>
      </dgm:t>
    </dgm:pt>
    <dgm:pt modelId="{33BA9B60-1210-4644-90B2-A6ABC0BCF07D}" type="sibTrans" cxnId="{4D88E160-E335-4077-AA4D-0773BCE2EAF0}">
      <dgm:prSet/>
      <dgm:spPr/>
      <dgm:t>
        <a:bodyPr/>
        <a:lstStyle/>
        <a:p>
          <a:endParaRPr lang="ru-RU" sz="1400"/>
        </a:p>
      </dgm:t>
    </dgm:pt>
    <dgm:pt modelId="{38E995B2-77D5-4D90-B1A5-3F810FC9F44F}">
      <dgm:prSet custT="1"/>
      <dgm:spPr/>
      <dgm:t>
        <a:bodyPr/>
        <a:lstStyle/>
        <a:p>
          <a:r>
            <a:rPr lang="ru-RU" sz="1600" b="1" dirty="0" smtClean="0"/>
            <a:t>Средний возраст педагогических работников – </a:t>
          </a:r>
          <a:r>
            <a:rPr lang="ru-RU" sz="1400" b="1" dirty="0" smtClean="0"/>
            <a:t>43 года</a:t>
          </a:r>
          <a:endParaRPr lang="ru-RU" sz="1600" b="1" dirty="0"/>
        </a:p>
      </dgm:t>
    </dgm:pt>
    <dgm:pt modelId="{EF38A4A7-6E01-4D2B-9B5B-E8AC1D5C7CC6}" type="parTrans" cxnId="{A963D9CE-AB31-4722-9276-C5F3EF7B5565}">
      <dgm:prSet/>
      <dgm:spPr/>
      <dgm:t>
        <a:bodyPr/>
        <a:lstStyle/>
        <a:p>
          <a:endParaRPr lang="ru-RU" sz="1400"/>
        </a:p>
      </dgm:t>
    </dgm:pt>
    <dgm:pt modelId="{31DCEEFA-98FD-4CF6-892A-48FC4B7A7801}" type="sibTrans" cxnId="{A963D9CE-AB31-4722-9276-C5F3EF7B5565}">
      <dgm:prSet/>
      <dgm:spPr/>
      <dgm:t>
        <a:bodyPr/>
        <a:lstStyle/>
        <a:p>
          <a:endParaRPr lang="ru-RU" sz="1400"/>
        </a:p>
      </dgm:t>
    </dgm:pt>
    <dgm:pt modelId="{0DD5CF01-A7C2-46AE-A0C8-B4D8F5D823FC}">
      <dgm:prSet custT="1"/>
      <dgm:spPr/>
      <dgm:t>
        <a:bodyPr/>
        <a:lstStyle/>
        <a:p>
          <a:r>
            <a:rPr lang="ru-RU" sz="1800" dirty="0" smtClean="0"/>
            <a:t> 8молодых педагога </a:t>
          </a:r>
          <a:r>
            <a:rPr lang="ru-RU" sz="1400" dirty="0" smtClean="0"/>
            <a:t>(стаж работы до 3 лет)</a:t>
          </a:r>
          <a:endParaRPr lang="ru-RU" sz="1400" dirty="0"/>
        </a:p>
      </dgm:t>
    </dgm:pt>
    <dgm:pt modelId="{BFE9A018-865B-4192-BA9C-2551B72DA670}" type="parTrans" cxnId="{821DFDD4-E671-4E32-AF9B-85921930E5C3}">
      <dgm:prSet/>
      <dgm:spPr/>
      <dgm:t>
        <a:bodyPr/>
        <a:lstStyle/>
        <a:p>
          <a:endParaRPr lang="ru-RU" sz="1400"/>
        </a:p>
      </dgm:t>
    </dgm:pt>
    <dgm:pt modelId="{D8D7FBBD-61AC-4C9A-B714-B3BABF9EFFA4}" type="sibTrans" cxnId="{821DFDD4-E671-4E32-AF9B-85921930E5C3}">
      <dgm:prSet/>
      <dgm:spPr/>
      <dgm:t>
        <a:bodyPr/>
        <a:lstStyle/>
        <a:p>
          <a:endParaRPr lang="ru-RU" sz="1400"/>
        </a:p>
      </dgm:t>
    </dgm:pt>
    <dgm:pt modelId="{06093B71-5210-4CE7-AC6F-BEBEEF1E77B5}" type="pres">
      <dgm:prSet presAssocID="{4BEBD2CB-BAD7-4569-B304-4B4C2DDC4D4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195A32-B529-4653-B0B3-A1E79FE1CC8F}" type="pres">
      <dgm:prSet presAssocID="{2661EB77-7AEA-41A1-BD88-33ABAC05DCA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75DB00-C976-4E62-9729-837B3F0A29CD}" type="pres">
      <dgm:prSet presAssocID="{33BA9B60-1210-4644-90B2-A6ABC0BCF07D}" presName="sibTrans" presStyleCnt="0"/>
      <dgm:spPr/>
      <dgm:t>
        <a:bodyPr/>
        <a:lstStyle/>
        <a:p>
          <a:endParaRPr lang="ru-RU"/>
        </a:p>
      </dgm:t>
    </dgm:pt>
    <dgm:pt modelId="{9F3792F1-B239-4C0B-8FC8-5BB9FC34F19B}" type="pres">
      <dgm:prSet presAssocID="{38E995B2-77D5-4D90-B1A5-3F810FC9F44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24E52C-B1E8-44AA-A672-663E429D5C66}" type="pres">
      <dgm:prSet presAssocID="{31DCEEFA-98FD-4CF6-892A-48FC4B7A7801}" presName="sibTrans" presStyleCnt="0"/>
      <dgm:spPr/>
    </dgm:pt>
    <dgm:pt modelId="{C089A6F7-E50D-4CB7-B1E0-D39E335AE6FE}" type="pres">
      <dgm:prSet presAssocID="{0DD5CF01-A7C2-46AE-A0C8-B4D8F5D823F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E84EF-C75B-4A5C-841F-C82288576DFC}" type="presOf" srcId="{0DD5CF01-A7C2-46AE-A0C8-B4D8F5D823FC}" destId="{C089A6F7-E50D-4CB7-B1E0-D39E335AE6FE}" srcOrd="0" destOrd="0" presId="urn:microsoft.com/office/officeart/2005/8/layout/hList6"/>
    <dgm:cxn modelId="{037D0FE9-2498-4E95-9FC0-AEF164040D05}" type="presOf" srcId="{2661EB77-7AEA-41A1-BD88-33ABAC05DCA9}" destId="{21195A32-B529-4653-B0B3-A1E79FE1CC8F}" srcOrd="0" destOrd="0" presId="urn:microsoft.com/office/officeart/2005/8/layout/hList6"/>
    <dgm:cxn modelId="{821DFDD4-E671-4E32-AF9B-85921930E5C3}" srcId="{4BEBD2CB-BAD7-4569-B304-4B4C2DDC4D48}" destId="{0DD5CF01-A7C2-46AE-A0C8-B4D8F5D823FC}" srcOrd="2" destOrd="0" parTransId="{BFE9A018-865B-4192-BA9C-2551B72DA670}" sibTransId="{D8D7FBBD-61AC-4C9A-B714-B3BABF9EFFA4}"/>
    <dgm:cxn modelId="{A963D9CE-AB31-4722-9276-C5F3EF7B5565}" srcId="{4BEBD2CB-BAD7-4569-B304-4B4C2DDC4D48}" destId="{38E995B2-77D5-4D90-B1A5-3F810FC9F44F}" srcOrd="1" destOrd="0" parTransId="{EF38A4A7-6E01-4D2B-9B5B-E8AC1D5C7CC6}" sibTransId="{31DCEEFA-98FD-4CF6-892A-48FC4B7A7801}"/>
    <dgm:cxn modelId="{66AC2996-B25C-43F3-93EC-C76A8F8D5808}" type="presOf" srcId="{4BEBD2CB-BAD7-4569-B304-4B4C2DDC4D48}" destId="{06093B71-5210-4CE7-AC6F-BEBEEF1E77B5}" srcOrd="0" destOrd="0" presId="urn:microsoft.com/office/officeart/2005/8/layout/hList6"/>
    <dgm:cxn modelId="{4D88E160-E335-4077-AA4D-0773BCE2EAF0}" srcId="{4BEBD2CB-BAD7-4569-B304-4B4C2DDC4D48}" destId="{2661EB77-7AEA-41A1-BD88-33ABAC05DCA9}" srcOrd="0" destOrd="0" parTransId="{865A03BB-7D16-46EA-99DA-0AD8A70FAFDC}" sibTransId="{33BA9B60-1210-4644-90B2-A6ABC0BCF07D}"/>
    <dgm:cxn modelId="{6D6236C0-ADFA-4893-988D-FFD9D88DE3F1}" type="presOf" srcId="{38E995B2-77D5-4D90-B1A5-3F810FC9F44F}" destId="{9F3792F1-B239-4C0B-8FC8-5BB9FC34F19B}" srcOrd="0" destOrd="0" presId="urn:microsoft.com/office/officeart/2005/8/layout/hList6"/>
    <dgm:cxn modelId="{8CE25266-07FD-4243-AC87-9F21386DFE71}" type="presParOf" srcId="{06093B71-5210-4CE7-AC6F-BEBEEF1E77B5}" destId="{21195A32-B529-4653-B0B3-A1E79FE1CC8F}" srcOrd="0" destOrd="0" presId="urn:microsoft.com/office/officeart/2005/8/layout/hList6"/>
    <dgm:cxn modelId="{5F15EFC8-6F27-4D23-B5FA-D8E0717C892F}" type="presParOf" srcId="{06093B71-5210-4CE7-AC6F-BEBEEF1E77B5}" destId="{6975DB00-C976-4E62-9729-837B3F0A29CD}" srcOrd="1" destOrd="0" presId="urn:microsoft.com/office/officeart/2005/8/layout/hList6"/>
    <dgm:cxn modelId="{E9F52A20-9D22-44C3-AEFB-F5CACDF76647}" type="presParOf" srcId="{06093B71-5210-4CE7-AC6F-BEBEEF1E77B5}" destId="{9F3792F1-B239-4C0B-8FC8-5BB9FC34F19B}" srcOrd="2" destOrd="0" presId="urn:microsoft.com/office/officeart/2005/8/layout/hList6"/>
    <dgm:cxn modelId="{8BEC6B97-6BA0-4BCC-82A1-B2521757C31D}" type="presParOf" srcId="{06093B71-5210-4CE7-AC6F-BEBEEF1E77B5}" destId="{F824E52C-B1E8-44AA-A672-663E429D5C66}" srcOrd="3" destOrd="0" presId="urn:microsoft.com/office/officeart/2005/8/layout/hList6"/>
    <dgm:cxn modelId="{0D10BAA3-468B-4622-8C26-D3C2B81336CF}" type="presParOf" srcId="{06093B71-5210-4CE7-AC6F-BEBEEF1E77B5}" destId="{C089A6F7-E50D-4CB7-B1E0-D39E335AE6FE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DF203A8-E44E-44E0-9C32-43CB79B0FE88}" type="doc">
      <dgm:prSet loTypeId="urn:microsoft.com/office/officeart/2005/8/layout/hierarchy1" loCatId="hierarchy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78B85F0-00AF-4445-9C0F-A508CD1DE865}">
      <dgm:prSet phldrT="[Текст]"/>
      <dgm:spPr/>
      <dgm:t>
        <a:bodyPr/>
        <a:lstStyle/>
        <a:p>
          <a:r>
            <a:rPr lang="ru-RU" dirty="0" smtClean="0"/>
            <a:t>педагогических работников в ДОУ 53</a:t>
          </a:r>
          <a:endParaRPr lang="ru-RU" dirty="0"/>
        </a:p>
      </dgm:t>
    </dgm:pt>
    <dgm:pt modelId="{7DCDBDB3-04F2-42F6-98B5-5F6DD7A0F5D4}" type="parTrans" cxnId="{CCB66A10-A8D2-47F7-B5E8-A5A060AE6714}">
      <dgm:prSet/>
      <dgm:spPr/>
      <dgm:t>
        <a:bodyPr/>
        <a:lstStyle/>
        <a:p>
          <a:endParaRPr lang="ru-RU"/>
        </a:p>
      </dgm:t>
    </dgm:pt>
    <dgm:pt modelId="{87403C49-08DA-4A6A-A7EF-9B8071AEE7EE}" type="sibTrans" cxnId="{CCB66A10-A8D2-47F7-B5E8-A5A060AE6714}">
      <dgm:prSet/>
      <dgm:spPr/>
      <dgm:t>
        <a:bodyPr/>
        <a:lstStyle/>
        <a:p>
          <a:endParaRPr lang="ru-RU"/>
        </a:p>
      </dgm:t>
    </dgm:pt>
    <dgm:pt modelId="{B2669859-CA3E-426F-9E9F-0F1236D9AFDF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t-RU" dirty="0" smtClean="0"/>
            <a:t>2 высшей кв. категории (3,51%)</a:t>
          </a:r>
          <a:endParaRPr lang="ru-RU" dirty="0" smtClean="0"/>
        </a:p>
        <a:p>
          <a:pPr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67975EB2-A71F-47C8-A004-42FBF60E779D}" type="parTrans" cxnId="{C539A7FB-2233-4DC9-AC27-2AF64BADB695}">
      <dgm:prSet/>
      <dgm:spPr/>
      <dgm:t>
        <a:bodyPr/>
        <a:lstStyle/>
        <a:p>
          <a:endParaRPr lang="ru-RU"/>
        </a:p>
      </dgm:t>
    </dgm:pt>
    <dgm:pt modelId="{A7D69A68-AFA5-4545-911F-2729B4E14F06}" type="sibTrans" cxnId="{C539A7FB-2233-4DC9-AC27-2AF64BADB695}">
      <dgm:prSet/>
      <dgm:spPr/>
      <dgm:t>
        <a:bodyPr/>
        <a:lstStyle/>
        <a:p>
          <a:endParaRPr lang="ru-RU"/>
        </a:p>
      </dgm:t>
    </dgm:pt>
    <dgm:pt modelId="{93683F9C-25C7-4EBC-BC33-DE22DA31ACC6}">
      <dgm:prSet/>
      <dgm:spPr/>
      <dgm:t>
        <a:bodyPr/>
        <a:lstStyle/>
        <a:p>
          <a:r>
            <a:rPr lang="ru-RU" dirty="0" smtClean="0"/>
            <a:t>31первой кв. категории</a:t>
          </a:r>
        </a:p>
        <a:p>
          <a:r>
            <a:rPr lang="ru-RU" dirty="0" smtClean="0"/>
            <a:t> (54,39 %)</a:t>
          </a:r>
          <a:endParaRPr lang="ru-RU" dirty="0"/>
        </a:p>
      </dgm:t>
    </dgm:pt>
    <dgm:pt modelId="{1704A127-DEFF-4391-A62F-D790B41366F3}" type="sibTrans" cxnId="{B3A8C553-734F-49D6-955E-F66ADF0B8429}">
      <dgm:prSet/>
      <dgm:spPr/>
      <dgm:t>
        <a:bodyPr/>
        <a:lstStyle/>
        <a:p>
          <a:endParaRPr lang="ru-RU"/>
        </a:p>
      </dgm:t>
    </dgm:pt>
    <dgm:pt modelId="{59E95F0C-E0B7-4AEE-A012-C45C66017C15}" type="parTrans" cxnId="{B3A8C553-734F-49D6-955E-F66ADF0B8429}">
      <dgm:prSet/>
      <dgm:spPr/>
      <dgm:t>
        <a:bodyPr/>
        <a:lstStyle/>
        <a:p>
          <a:endParaRPr lang="ru-RU"/>
        </a:p>
      </dgm:t>
    </dgm:pt>
    <dgm:pt modelId="{F4F5784D-8A06-4B4C-BD89-FC3C5CD14F4E}" type="pres">
      <dgm:prSet presAssocID="{9DF203A8-E44E-44E0-9C32-43CB79B0FE8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3138283-FE76-4BA9-B924-BF0855FD37E2}" type="pres">
      <dgm:prSet presAssocID="{378B85F0-00AF-4445-9C0F-A508CD1DE865}" presName="hierRoot1" presStyleCnt="0"/>
      <dgm:spPr/>
    </dgm:pt>
    <dgm:pt modelId="{6332F987-FFD5-4B97-BEF3-87C20D15932C}" type="pres">
      <dgm:prSet presAssocID="{378B85F0-00AF-4445-9C0F-A508CD1DE865}" presName="composite" presStyleCnt="0"/>
      <dgm:spPr/>
    </dgm:pt>
    <dgm:pt modelId="{0546459F-AAD0-41D5-8A10-C78658E13135}" type="pres">
      <dgm:prSet presAssocID="{378B85F0-00AF-4445-9C0F-A508CD1DE865}" presName="background" presStyleLbl="node0" presStyleIdx="0" presStyleCnt="1"/>
      <dgm:spPr/>
    </dgm:pt>
    <dgm:pt modelId="{4B16080A-A347-46A0-8368-89F448D6D735}" type="pres">
      <dgm:prSet presAssocID="{378B85F0-00AF-4445-9C0F-A508CD1DE86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9134BF-FB60-467B-B52C-EC9F19F12D04}" type="pres">
      <dgm:prSet presAssocID="{378B85F0-00AF-4445-9C0F-A508CD1DE865}" presName="hierChild2" presStyleCnt="0"/>
      <dgm:spPr/>
    </dgm:pt>
    <dgm:pt modelId="{9DE5C321-1B5D-48CE-A1B4-6595E3518706}" type="pres">
      <dgm:prSet presAssocID="{67975EB2-A71F-47C8-A004-42FBF60E779D}" presName="Name10" presStyleLbl="parChTrans1D2" presStyleIdx="0" presStyleCnt="2"/>
      <dgm:spPr/>
      <dgm:t>
        <a:bodyPr/>
        <a:lstStyle/>
        <a:p>
          <a:endParaRPr lang="ru-RU"/>
        </a:p>
      </dgm:t>
    </dgm:pt>
    <dgm:pt modelId="{8AE9D94F-08A2-44CC-A7D8-1DD163EE536E}" type="pres">
      <dgm:prSet presAssocID="{B2669859-CA3E-426F-9E9F-0F1236D9AFDF}" presName="hierRoot2" presStyleCnt="0"/>
      <dgm:spPr/>
    </dgm:pt>
    <dgm:pt modelId="{B9F226FD-AB0C-4AE1-AD6D-C86FCAD2374C}" type="pres">
      <dgm:prSet presAssocID="{B2669859-CA3E-426F-9E9F-0F1236D9AFDF}" presName="composite2" presStyleCnt="0"/>
      <dgm:spPr/>
    </dgm:pt>
    <dgm:pt modelId="{239254D3-8E75-42CC-A92A-D420C46CB011}" type="pres">
      <dgm:prSet presAssocID="{B2669859-CA3E-426F-9E9F-0F1236D9AFDF}" presName="background2" presStyleLbl="node2" presStyleIdx="0" presStyleCnt="2"/>
      <dgm:spPr/>
    </dgm:pt>
    <dgm:pt modelId="{619BC768-E480-4AB9-9839-C52455A1BEFB}" type="pres">
      <dgm:prSet presAssocID="{B2669859-CA3E-426F-9E9F-0F1236D9AFDF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352882-AFC6-45EC-968B-CF8676A20693}" type="pres">
      <dgm:prSet presAssocID="{B2669859-CA3E-426F-9E9F-0F1236D9AFDF}" presName="hierChild3" presStyleCnt="0"/>
      <dgm:spPr/>
    </dgm:pt>
    <dgm:pt modelId="{D36D29B3-A0EF-4A31-9C62-729FEB16CDA2}" type="pres">
      <dgm:prSet presAssocID="{59E95F0C-E0B7-4AEE-A012-C45C66017C15}" presName="Name10" presStyleLbl="parChTrans1D2" presStyleIdx="1" presStyleCnt="2"/>
      <dgm:spPr/>
      <dgm:t>
        <a:bodyPr/>
        <a:lstStyle/>
        <a:p>
          <a:endParaRPr lang="ru-RU"/>
        </a:p>
      </dgm:t>
    </dgm:pt>
    <dgm:pt modelId="{6C38E83B-ED2E-42C6-9DF9-9AD52E9FD6CA}" type="pres">
      <dgm:prSet presAssocID="{93683F9C-25C7-4EBC-BC33-DE22DA31ACC6}" presName="hierRoot2" presStyleCnt="0"/>
      <dgm:spPr/>
    </dgm:pt>
    <dgm:pt modelId="{ACE683D2-4691-47B1-9E5E-D32EBFB03A65}" type="pres">
      <dgm:prSet presAssocID="{93683F9C-25C7-4EBC-BC33-DE22DA31ACC6}" presName="composite2" presStyleCnt="0"/>
      <dgm:spPr/>
    </dgm:pt>
    <dgm:pt modelId="{1319EA42-B049-4C26-B010-574ECCBCCF08}" type="pres">
      <dgm:prSet presAssocID="{93683F9C-25C7-4EBC-BC33-DE22DA31ACC6}" presName="background2" presStyleLbl="node2" presStyleIdx="1" presStyleCnt="2"/>
      <dgm:spPr/>
    </dgm:pt>
    <dgm:pt modelId="{3E84F982-2A20-4FC8-9ABD-1367F7460697}" type="pres">
      <dgm:prSet presAssocID="{93683F9C-25C7-4EBC-BC33-DE22DA31ACC6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3F47AB-1C00-4E4B-BBD7-5915E25EEA1A}" type="pres">
      <dgm:prSet presAssocID="{93683F9C-25C7-4EBC-BC33-DE22DA31ACC6}" presName="hierChild3" presStyleCnt="0"/>
      <dgm:spPr/>
    </dgm:pt>
  </dgm:ptLst>
  <dgm:cxnLst>
    <dgm:cxn modelId="{0E73445C-067C-42E0-A8A3-9417642D847E}" type="presOf" srcId="{67975EB2-A71F-47C8-A004-42FBF60E779D}" destId="{9DE5C321-1B5D-48CE-A1B4-6595E3518706}" srcOrd="0" destOrd="0" presId="urn:microsoft.com/office/officeart/2005/8/layout/hierarchy1"/>
    <dgm:cxn modelId="{B3A8C553-734F-49D6-955E-F66ADF0B8429}" srcId="{378B85F0-00AF-4445-9C0F-A508CD1DE865}" destId="{93683F9C-25C7-4EBC-BC33-DE22DA31ACC6}" srcOrd="1" destOrd="0" parTransId="{59E95F0C-E0B7-4AEE-A012-C45C66017C15}" sibTransId="{1704A127-DEFF-4391-A62F-D790B41366F3}"/>
    <dgm:cxn modelId="{3893C557-B3AD-4AB6-8631-62F43AB8795E}" type="presOf" srcId="{B2669859-CA3E-426F-9E9F-0F1236D9AFDF}" destId="{619BC768-E480-4AB9-9839-C52455A1BEFB}" srcOrd="0" destOrd="0" presId="urn:microsoft.com/office/officeart/2005/8/layout/hierarchy1"/>
    <dgm:cxn modelId="{88474488-A382-40B7-9A70-C53E043C7AED}" type="presOf" srcId="{9DF203A8-E44E-44E0-9C32-43CB79B0FE88}" destId="{F4F5784D-8A06-4B4C-BD89-FC3C5CD14F4E}" srcOrd="0" destOrd="0" presId="urn:microsoft.com/office/officeart/2005/8/layout/hierarchy1"/>
    <dgm:cxn modelId="{CCB66A10-A8D2-47F7-B5E8-A5A060AE6714}" srcId="{9DF203A8-E44E-44E0-9C32-43CB79B0FE88}" destId="{378B85F0-00AF-4445-9C0F-A508CD1DE865}" srcOrd="0" destOrd="0" parTransId="{7DCDBDB3-04F2-42F6-98B5-5F6DD7A0F5D4}" sibTransId="{87403C49-08DA-4A6A-A7EF-9B8071AEE7EE}"/>
    <dgm:cxn modelId="{19E8B351-B306-4CCB-BF4A-48C39C915599}" type="presOf" srcId="{59E95F0C-E0B7-4AEE-A012-C45C66017C15}" destId="{D36D29B3-A0EF-4A31-9C62-729FEB16CDA2}" srcOrd="0" destOrd="0" presId="urn:microsoft.com/office/officeart/2005/8/layout/hierarchy1"/>
    <dgm:cxn modelId="{2BAA2770-3387-4DAA-9CBC-2CB17B7B0024}" type="presOf" srcId="{93683F9C-25C7-4EBC-BC33-DE22DA31ACC6}" destId="{3E84F982-2A20-4FC8-9ABD-1367F7460697}" srcOrd="0" destOrd="0" presId="urn:microsoft.com/office/officeart/2005/8/layout/hierarchy1"/>
    <dgm:cxn modelId="{FB4B7729-5654-4E1B-8426-F942C4D238A2}" type="presOf" srcId="{378B85F0-00AF-4445-9C0F-A508CD1DE865}" destId="{4B16080A-A347-46A0-8368-89F448D6D735}" srcOrd="0" destOrd="0" presId="urn:microsoft.com/office/officeart/2005/8/layout/hierarchy1"/>
    <dgm:cxn modelId="{C539A7FB-2233-4DC9-AC27-2AF64BADB695}" srcId="{378B85F0-00AF-4445-9C0F-A508CD1DE865}" destId="{B2669859-CA3E-426F-9E9F-0F1236D9AFDF}" srcOrd="0" destOrd="0" parTransId="{67975EB2-A71F-47C8-A004-42FBF60E779D}" sibTransId="{A7D69A68-AFA5-4545-911F-2729B4E14F06}"/>
    <dgm:cxn modelId="{EAB63488-1031-4841-B575-E8601A48C7EB}" type="presParOf" srcId="{F4F5784D-8A06-4B4C-BD89-FC3C5CD14F4E}" destId="{F3138283-FE76-4BA9-B924-BF0855FD37E2}" srcOrd="0" destOrd="0" presId="urn:microsoft.com/office/officeart/2005/8/layout/hierarchy1"/>
    <dgm:cxn modelId="{5893BD41-829D-4885-92BC-A4250146A7FB}" type="presParOf" srcId="{F3138283-FE76-4BA9-B924-BF0855FD37E2}" destId="{6332F987-FFD5-4B97-BEF3-87C20D15932C}" srcOrd="0" destOrd="0" presId="urn:microsoft.com/office/officeart/2005/8/layout/hierarchy1"/>
    <dgm:cxn modelId="{5F34819D-4394-41C4-8997-3CF9FADFC629}" type="presParOf" srcId="{6332F987-FFD5-4B97-BEF3-87C20D15932C}" destId="{0546459F-AAD0-41D5-8A10-C78658E13135}" srcOrd="0" destOrd="0" presId="urn:microsoft.com/office/officeart/2005/8/layout/hierarchy1"/>
    <dgm:cxn modelId="{790F20AA-E982-48D1-801A-A760A901E8E0}" type="presParOf" srcId="{6332F987-FFD5-4B97-BEF3-87C20D15932C}" destId="{4B16080A-A347-46A0-8368-89F448D6D735}" srcOrd="1" destOrd="0" presId="urn:microsoft.com/office/officeart/2005/8/layout/hierarchy1"/>
    <dgm:cxn modelId="{4D23CD0C-3559-45EA-96C4-18363D20C225}" type="presParOf" srcId="{F3138283-FE76-4BA9-B924-BF0855FD37E2}" destId="{839134BF-FB60-467B-B52C-EC9F19F12D04}" srcOrd="1" destOrd="0" presId="urn:microsoft.com/office/officeart/2005/8/layout/hierarchy1"/>
    <dgm:cxn modelId="{124CD868-DA8F-484C-9DE1-9520AF6EF6BC}" type="presParOf" srcId="{839134BF-FB60-467B-B52C-EC9F19F12D04}" destId="{9DE5C321-1B5D-48CE-A1B4-6595E3518706}" srcOrd="0" destOrd="0" presId="urn:microsoft.com/office/officeart/2005/8/layout/hierarchy1"/>
    <dgm:cxn modelId="{0015ECD0-A20B-4C60-944C-AA702DECC839}" type="presParOf" srcId="{839134BF-FB60-467B-B52C-EC9F19F12D04}" destId="{8AE9D94F-08A2-44CC-A7D8-1DD163EE536E}" srcOrd="1" destOrd="0" presId="urn:microsoft.com/office/officeart/2005/8/layout/hierarchy1"/>
    <dgm:cxn modelId="{B4E5F8CB-9665-44F6-B6BA-09E8E5E96621}" type="presParOf" srcId="{8AE9D94F-08A2-44CC-A7D8-1DD163EE536E}" destId="{B9F226FD-AB0C-4AE1-AD6D-C86FCAD2374C}" srcOrd="0" destOrd="0" presId="urn:microsoft.com/office/officeart/2005/8/layout/hierarchy1"/>
    <dgm:cxn modelId="{A23C9300-F09E-4806-BB85-EC4C964470E3}" type="presParOf" srcId="{B9F226FD-AB0C-4AE1-AD6D-C86FCAD2374C}" destId="{239254D3-8E75-42CC-A92A-D420C46CB011}" srcOrd="0" destOrd="0" presId="urn:microsoft.com/office/officeart/2005/8/layout/hierarchy1"/>
    <dgm:cxn modelId="{0832A45F-269D-48A3-941C-298617CBDF05}" type="presParOf" srcId="{B9F226FD-AB0C-4AE1-AD6D-C86FCAD2374C}" destId="{619BC768-E480-4AB9-9839-C52455A1BEFB}" srcOrd="1" destOrd="0" presId="urn:microsoft.com/office/officeart/2005/8/layout/hierarchy1"/>
    <dgm:cxn modelId="{8910FAEA-E7C7-467C-8B77-A16336F32324}" type="presParOf" srcId="{8AE9D94F-08A2-44CC-A7D8-1DD163EE536E}" destId="{BD352882-AFC6-45EC-968B-CF8676A20693}" srcOrd="1" destOrd="0" presId="urn:microsoft.com/office/officeart/2005/8/layout/hierarchy1"/>
    <dgm:cxn modelId="{127CEA79-E706-4F4E-8FA9-6B82A3CC59E5}" type="presParOf" srcId="{839134BF-FB60-467B-B52C-EC9F19F12D04}" destId="{D36D29B3-A0EF-4A31-9C62-729FEB16CDA2}" srcOrd="2" destOrd="0" presId="urn:microsoft.com/office/officeart/2005/8/layout/hierarchy1"/>
    <dgm:cxn modelId="{169F0496-0199-4F8F-A0EC-922DBDD59E2F}" type="presParOf" srcId="{839134BF-FB60-467B-B52C-EC9F19F12D04}" destId="{6C38E83B-ED2E-42C6-9DF9-9AD52E9FD6CA}" srcOrd="3" destOrd="0" presId="urn:microsoft.com/office/officeart/2005/8/layout/hierarchy1"/>
    <dgm:cxn modelId="{5DEAE06F-7EBC-45BD-B3E5-2C42E1639DCA}" type="presParOf" srcId="{6C38E83B-ED2E-42C6-9DF9-9AD52E9FD6CA}" destId="{ACE683D2-4691-47B1-9E5E-D32EBFB03A65}" srcOrd="0" destOrd="0" presId="urn:microsoft.com/office/officeart/2005/8/layout/hierarchy1"/>
    <dgm:cxn modelId="{7BB02805-E77A-47D1-A68F-CA3503468AB8}" type="presParOf" srcId="{ACE683D2-4691-47B1-9E5E-D32EBFB03A65}" destId="{1319EA42-B049-4C26-B010-574ECCBCCF08}" srcOrd="0" destOrd="0" presId="urn:microsoft.com/office/officeart/2005/8/layout/hierarchy1"/>
    <dgm:cxn modelId="{65389C2C-4939-4A53-9868-F39F6FF564AE}" type="presParOf" srcId="{ACE683D2-4691-47B1-9E5E-D32EBFB03A65}" destId="{3E84F982-2A20-4FC8-9ABD-1367F7460697}" srcOrd="1" destOrd="0" presId="urn:microsoft.com/office/officeart/2005/8/layout/hierarchy1"/>
    <dgm:cxn modelId="{63618ECB-97D1-4D80-8A1C-581E904CDE15}" type="presParOf" srcId="{6C38E83B-ED2E-42C6-9DF9-9AD52E9FD6CA}" destId="{BB3F47AB-1C00-4E4B-BBD7-5915E25EEA1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DF203A8-E44E-44E0-9C32-43CB79B0FE88}" type="doc">
      <dgm:prSet loTypeId="urn:microsoft.com/office/officeart/2005/8/layout/hierarchy1" loCatId="hierarchy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78B85F0-00AF-4445-9C0F-A508CD1DE865}">
      <dgm:prSet phldrT="[Текст]"/>
      <dgm:spPr/>
      <dgm:t>
        <a:bodyPr/>
        <a:lstStyle/>
        <a:p>
          <a:r>
            <a:rPr lang="ru-RU" dirty="0" smtClean="0"/>
            <a:t>268  педагогических работников</a:t>
          </a:r>
          <a:endParaRPr lang="ru-RU" dirty="0"/>
        </a:p>
      </dgm:t>
    </dgm:pt>
    <dgm:pt modelId="{7DCDBDB3-04F2-42F6-98B5-5F6DD7A0F5D4}" type="parTrans" cxnId="{CCB66A10-A8D2-47F7-B5E8-A5A060AE6714}">
      <dgm:prSet/>
      <dgm:spPr/>
      <dgm:t>
        <a:bodyPr/>
        <a:lstStyle/>
        <a:p>
          <a:endParaRPr lang="ru-RU"/>
        </a:p>
      </dgm:t>
    </dgm:pt>
    <dgm:pt modelId="{87403C49-08DA-4A6A-A7EF-9B8071AEE7EE}" type="sibTrans" cxnId="{CCB66A10-A8D2-47F7-B5E8-A5A060AE6714}">
      <dgm:prSet/>
      <dgm:spPr/>
      <dgm:t>
        <a:bodyPr/>
        <a:lstStyle/>
        <a:p>
          <a:endParaRPr lang="ru-RU"/>
        </a:p>
      </dgm:t>
    </dgm:pt>
    <dgm:pt modelId="{B2669859-CA3E-426F-9E9F-0F1236D9AFDF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t-RU" dirty="0" smtClean="0"/>
            <a:t>642 высшей кв. категории (23,4%)</a:t>
          </a:r>
          <a:endParaRPr lang="ru-RU" dirty="0" smtClean="0"/>
        </a:p>
        <a:p>
          <a:pPr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67975EB2-A71F-47C8-A004-42FBF60E779D}" type="parTrans" cxnId="{C539A7FB-2233-4DC9-AC27-2AF64BADB695}">
      <dgm:prSet/>
      <dgm:spPr/>
      <dgm:t>
        <a:bodyPr/>
        <a:lstStyle/>
        <a:p>
          <a:endParaRPr lang="ru-RU"/>
        </a:p>
      </dgm:t>
    </dgm:pt>
    <dgm:pt modelId="{A7D69A68-AFA5-4545-911F-2729B4E14F06}" type="sibTrans" cxnId="{C539A7FB-2233-4DC9-AC27-2AF64BADB695}">
      <dgm:prSet/>
      <dgm:spPr/>
      <dgm:t>
        <a:bodyPr/>
        <a:lstStyle/>
        <a:p>
          <a:endParaRPr lang="ru-RU"/>
        </a:p>
      </dgm:t>
    </dgm:pt>
    <dgm:pt modelId="{93683F9C-25C7-4EBC-BC33-DE22DA31ACC6}">
      <dgm:prSet/>
      <dgm:spPr/>
      <dgm:t>
        <a:bodyPr/>
        <a:lstStyle/>
        <a:p>
          <a:r>
            <a:rPr lang="ru-RU" dirty="0" smtClean="0"/>
            <a:t>161 первой кв. категории</a:t>
          </a:r>
        </a:p>
        <a:p>
          <a:r>
            <a:rPr lang="ru-RU" dirty="0" smtClean="0"/>
            <a:t> (60,75 %)</a:t>
          </a:r>
          <a:endParaRPr lang="ru-RU" dirty="0"/>
        </a:p>
      </dgm:t>
    </dgm:pt>
    <dgm:pt modelId="{1704A127-DEFF-4391-A62F-D790B41366F3}" type="sibTrans" cxnId="{B3A8C553-734F-49D6-955E-F66ADF0B8429}">
      <dgm:prSet/>
      <dgm:spPr/>
      <dgm:t>
        <a:bodyPr/>
        <a:lstStyle/>
        <a:p>
          <a:endParaRPr lang="ru-RU"/>
        </a:p>
      </dgm:t>
    </dgm:pt>
    <dgm:pt modelId="{59E95F0C-E0B7-4AEE-A012-C45C66017C15}" type="parTrans" cxnId="{B3A8C553-734F-49D6-955E-F66ADF0B8429}">
      <dgm:prSet/>
      <dgm:spPr/>
      <dgm:t>
        <a:bodyPr/>
        <a:lstStyle/>
        <a:p>
          <a:endParaRPr lang="ru-RU"/>
        </a:p>
      </dgm:t>
    </dgm:pt>
    <dgm:pt modelId="{F4F5784D-8A06-4B4C-BD89-FC3C5CD14F4E}" type="pres">
      <dgm:prSet presAssocID="{9DF203A8-E44E-44E0-9C32-43CB79B0FE8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3138283-FE76-4BA9-B924-BF0855FD37E2}" type="pres">
      <dgm:prSet presAssocID="{378B85F0-00AF-4445-9C0F-A508CD1DE865}" presName="hierRoot1" presStyleCnt="0"/>
      <dgm:spPr/>
    </dgm:pt>
    <dgm:pt modelId="{6332F987-FFD5-4B97-BEF3-87C20D15932C}" type="pres">
      <dgm:prSet presAssocID="{378B85F0-00AF-4445-9C0F-A508CD1DE865}" presName="composite" presStyleCnt="0"/>
      <dgm:spPr/>
    </dgm:pt>
    <dgm:pt modelId="{0546459F-AAD0-41D5-8A10-C78658E13135}" type="pres">
      <dgm:prSet presAssocID="{378B85F0-00AF-4445-9C0F-A508CD1DE865}" presName="background" presStyleLbl="node0" presStyleIdx="0" presStyleCnt="1"/>
      <dgm:spPr/>
    </dgm:pt>
    <dgm:pt modelId="{4B16080A-A347-46A0-8368-89F448D6D735}" type="pres">
      <dgm:prSet presAssocID="{378B85F0-00AF-4445-9C0F-A508CD1DE86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9134BF-FB60-467B-B52C-EC9F19F12D04}" type="pres">
      <dgm:prSet presAssocID="{378B85F0-00AF-4445-9C0F-A508CD1DE865}" presName="hierChild2" presStyleCnt="0"/>
      <dgm:spPr/>
    </dgm:pt>
    <dgm:pt modelId="{9DE5C321-1B5D-48CE-A1B4-6595E3518706}" type="pres">
      <dgm:prSet presAssocID="{67975EB2-A71F-47C8-A004-42FBF60E779D}" presName="Name10" presStyleLbl="parChTrans1D2" presStyleIdx="0" presStyleCnt="2"/>
      <dgm:spPr/>
      <dgm:t>
        <a:bodyPr/>
        <a:lstStyle/>
        <a:p>
          <a:endParaRPr lang="ru-RU"/>
        </a:p>
      </dgm:t>
    </dgm:pt>
    <dgm:pt modelId="{8AE9D94F-08A2-44CC-A7D8-1DD163EE536E}" type="pres">
      <dgm:prSet presAssocID="{B2669859-CA3E-426F-9E9F-0F1236D9AFDF}" presName="hierRoot2" presStyleCnt="0"/>
      <dgm:spPr/>
    </dgm:pt>
    <dgm:pt modelId="{B9F226FD-AB0C-4AE1-AD6D-C86FCAD2374C}" type="pres">
      <dgm:prSet presAssocID="{B2669859-CA3E-426F-9E9F-0F1236D9AFDF}" presName="composite2" presStyleCnt="0"/>
      <dgm:spPr/>
    </dgm:pt>
    <dgm:pt modelId="{239254D3-8E75-42CC-A92A-D420C46CB011}" type="pres">
      <dgm:prSet presAssocID="{B2669859-CA3E-426F-9E9F-0F1236D9AFDF}" presName="background2" presStyleLbl="node2" presStyleIdx="0" presStyleCnt="2"/>
      <dgm:spPr/>
    </dgm:pt>
    <dgm:pt modelId="{619BC768-E480-4AB9-9839-C52455A1BEFB}" type="pres">
      <dgm:prSet presAssocID="{B2669859-CA3E-426F-9E9F-0F1236D9AFDF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352882-AFC6-45EC-968B-CF8676A20693}" type="pres">
      <dgm:prSet presAssocID="{B2669859-CA3E-426F-9E9F-0F1236D9AFDF}" presName="hierChild3" presStyleCnt="0"/>
      <dgm:spPr/>
    </dgm:pt>
    <dgm:pt modelId="{D36D29B3-A0EF-4A31-9C62-729FEB16CDA2}" type="pres">
      <dgm:prSet presAssocID="{59E95F0C-E0B7-4AEE-A012-C45C66017C15}" presName="Name10" presStyleLbl="parChTrans1D2" presStyleIdx="1" presStyleCnt="2"/>
      <dgm:spPr/>
      <dgm:t>
        <a:bodyPr/>
        <a:lstStyle/>
        <a:p>
          <a:endParaRPr lang="ru-RU"/>
        </a:p>
      </dgm:t>
    </dgm:pt>
    <dgm:pt modelId="{6C38E83B-ED2E-42C6-9DF9-9AD52E9FD6CA}" type="pres">
      <dgm:prSet presAssocID="{93683F9C-25C7-4EBC-BC33-DE22DA31ACC6}" presName="hierRoot2" presStyleCnt="0"/>
      <dgm:spPr/>
    </dgm:pt>
    <dgm:pt modelId="{ACE683D2-4691-47B1-9E5E-D32EBFB03A65}" type="pres">
      <dgm:prSet presAssocID="{93683F9C-25C7-4EBC-BC33-DE22DA31ACC6}" presName="composite2" presStyleCnt="0"/>
      <dgm:spPr/>
    </dgm:pt>
    <dgm:pt modelId="{1319EA42-B049-4C26-B010-574ECCBCCF08}" type="pres">
      <dgm:prSet presAssocID="{93683F9C-25C7-4EBC-BC33-DE22DA31ACC6}" presName="background2" presStyleLbl="node2" presStyleIdx="1" presStyleCnt="2"/>
      <dgm:spPr/>
    </dgm:pt>
    <dgm:pt modelId="{3E84F982-2A20-4FC8-9ABD-1367F7460697}" type="pres">
      <dgm:prSet presAssocID="{93683F9C-25C7-4EBC-BC33-DE22DA31ACC6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3F47AB-1C00-4E4B-BBD7-5915E25EEA1A}" type="pres">
      <dgm:prSet presAssocID="{93683F9C-25C7-4EBC-BC33-DE22DA31ACC6}" presName="hierChild3" presStyleCnt="0"/>
      <dgm:spPr/>
    </dgm:pt>
  </dgm:ptLst>
  <dgm:cxnLst>
    <dgm:cxn modelId="{B3A8C553-734F-49D6-955E-F66ADF0B8429}" srcId="{378B85F0-00AF-4445-9C0F-A508CD1DE865}" destId="{93683F9C-25C7-4EBC-BC33-DE22DA31ACC6}" srcOrd="1" destOrd="0" parTransId="{59E95F0C-E0B7-4AEE-A012-C45C66017C15}" sibTransId="{1704A127-DEFF-4391-A62F-D790B41366F3}"/>
    <dgm:cxn modelId="{5D27BA97-549C-4F6E-BD10-31DCDC0A6300}" type="presOf" srcId="{59E95F0C-E0B7-4AEE-A012-C45C66017C15}" destId="{D36D29B3-A0EF-4A31-9C62-729FEB16CDA2}" srcOrd="0" destOrd="0" presId="urn:microsoft.com/office/officeart/2005/8/layout/hierarchy1"/>
    <dgm:cxn modelId="{02F12F12-5616-482A-858B-AC65DC8056AE}" type="presOf" srcId="{9DF203A8-E44E-44E0-9C32-43CB79B0FE88}" destId="{F4F5784D-8A06-4B4C-BD89-FC3C5CD14F4E}" srcOrd="0" destOrd="0" presId="urn:microsoft.com/office/officeart/2005/8/layout/hierarchy1"/>
    <dgm:cxn modelId="{B073F64E-DDA7-4B14-B7F5-6D91428A1254}" type="presOf" srcId="{378B85F0-00AF-4445-9C0F-A508CD1DE865}" destId="{4B16080A-A347-46A0-8368-89F448D6D735}" srcOrd="0" destOrd="0" presId="urn:microsoft.com/office/officeart/2005/8/layout/hierarchy1"/>
    <dgm:cxn modelId="{CCB66A10-A8D2-47F7-B5E8-A5A060AE6714}" srcId="{9DF203A8-E44E-44E0-9C32-43CB79B0FE88}" destId="{378B85F0-00AF-4445-9C0F-A508CD1DE865}" srcOrd="0" destOrd="0" parTransId="{7DCDBDB3-04F2-42F6-98B5-5F6DD7A0F5D4}" sibTransId="{87403C49-08DA-4A6A-A7EF-9B8071AEE7EE}"/>
    <dgm:cxn modelId="{C539A7FB-2233-4DC9-AC27-2AF64BADB695}" srcId="{378B85F0-00AF-4445-9C0F-A508CD1DE865}" destId="{B2669859-CA3E-426F-9E9F-0F1236D9AFDF}" srcOrd="0" destOrd="0" parTransId="{67975EB2-A71F-47C8-A004-42FBF60E779D}" sibTransId="{A7D69A68-AFA5-4545-911F-2729B4E14F06}"/>
    <dgm:cxn modelId="{A2BD20CE-7CBF-4861-9042-34E70C9A5DD5}" type="presOf" srcId="{67975EB2-A71F-47C8-A004-42FBF60E779D}" destId="{9DE5C321-1B5D-48CE-A1B4-6595E3518706}" srcOrd="0" destOrd="0" presId="urn:microsoft.com/office/officeart/2005/8/layout/hierarchy1"/>
    <dgm:cxn modelId="{532F9274-83DD-4895-B1D5-46452515D5FA}" type="presOf" srcId="{B2669859-CA3E-426F-9E9F-0F1236D9AFDF}" destId="{619BC768-E480-4AB9-9839-C52455A1BEFB}" srcOrd="0" destOrd="0" presId="urn:microsoft.com/office/officeart/2005/8/layout/hierarchy1"/>
    <dgm:cxn modelId="{6E233599-C470-4F2D-9E42-20370928D41A}" type="presOf" srcId="{93683F9C-25C7-4EBC-BC33-DE22DA31ACC6}" destId="{3E84F982-2A20-4FC8-9ABD-1367F7460697}" srcOrd="0" destOrd="0" presId="urn:microsoft.com/office/officeart/2005/8/layout/hierarchy1"/>
    <dgm:cxn modelId="{C18764E2-1368-4CC6-B25F-4A90227DB399}" type="presParOf" srcId="{F4F5784D-8A06-4B4C-BD89-FC3C5CD14F4E}" destId="{F3138283-FE76-4BA9-B924-BF0855FD37E2}" srcOrd="0" destOrd="0" presId="urn:microsoft.com/office/officeart/2005/8/layout/hierarchy1"/>
    <dgm:cxn modelId="{41AD8FB7-9816-42A2-96A6-5E22472CF4E9}" type="presParOf" srcId="{F3138283-FE76-4BA9-B924-BF0855FD37E2}" destId="{6332F987-FFD5-4B97-BEF3-87C20D15932C}" srcOrd="0" destOrd="0" presId="urn:microsoft.com/office/officeart/2005/8/layout/hierarchy1"/>
    <dgm:cxn modelId="{C965E889-EB46-4C3D-B74B-53BDBDEE67F7}" type="presParOf" srcId="{6332F987-FFD5-4B97-BEF3-87C20D15932C}" destId="{0546459F-AAD0-41D5-8A10-C78658E13135}" srcOrd="0" destOrd="0" presId="urn:microsoft.com/office/officeart/2005/8/layout/hierarchy1"/>
    <dgm:cxn modelId="{744C48DE-AADA-4718-BAF2-CE2CEDCC6C25}" type="presParOf" srcId="{6332F987-FFD5-4B97-BEF3-87C20D15932C}" destId="{4B16080A-A347-46A0-8368-89F448D6D735}" srcOrd="1" destOrd="0" presId="urn:microsoft.com/office/officeart/2005/8/layout/hierarchy1"/>
    <dgm:cxn modelId="{BF942E6C-2139-4AF0-9552-D4E3E8CF4BF7}" type="presParOf" srcId="{F3138283-FE76-4BA9-B924-BF0855FD37E2}" destId="{839134BF-FB60-467B-B52C-EC9F19F12D04}" srcOrd="1" destOrd="0" presId="urn:microsoft.com/office/officeart/2005/8/layout/hierarchy1"/>
    <dgm:cxn modelId="{7CD1EB73-CB90-4123-BD9E-59F8018AF71E}" type="presParOf" srcId="{839134BF-FB60-467B-B52C-EC9F19F12D04}" destId="{9DE5C321-1B5D-48CE-A1B4-6595E3518706}" srcOrd="0" destOrd="0" presId="urn:microsoft.com/office/officeart/2005/8/layout/hierarchy1"/>
    <dgm:cxn modelId="{F26ACE06-63AD-4271-BADC-E7727E047821}" type="presParOf" srcId="{839134BF-FB60-467B-B52C-EC9F19F12D04}" destId="{8AE9D94F-08A2-44CC-A7D8-1DD163EE536E}" srcOrd="1" destOrd="0" presId="urn:microsoft.com/office/officeart/2005/8/layout/hierarchy1"/>
    <dgm:cxn modelId="{2DFD9A72-79DA-42A5-A1D2-03A4F66DAC2F}" type="presParOf" srcId="{8AE9D94F-08A2-44CC-A7D8-1DD163EE536E}" destId="{B9F226FD-AB0C-4AE1-AD6D-C86FCAD2374C}" srcOrd="0" destOrd="0" presId="urn:microsoft.com/office/officeart/2005/8/layout/hierarchy1"/>
    <dgm:cxn modelId="{776995FE-37AD-4174-802E-937A50DA8140}" type="presParOf" srcId="{B9F226FD-AB0C-4AE1-AD6D-C86FCAD2374C}" destId="{239254D3-8E75-42CC-A92A-D420C46CB011}" srcOrd="0" destOrd="0" presId="urn:microsoft.com/office/officeart/2005/8/layout/hierarchy1"/>
    <dgm:cxn modelId="{4043FEA3-D493-42FB-BF74-D4D6E142B737}" type="presParOf" srcId="{B9F226FD-AB0C-4AE1-AD6D-C86FCAD2374C}" destId="{619BC768-E480-4AB9-9839-C52455A1BEFB}" srcOrd="1" destOrd="0" presId="urn:microsoft.com/office/officeart/2005/8/layout/hierarchy1"/>
    <dgm:cxn modelId="{56956E39-B2AA-4DEA-AA73-002AC3EE820C}" type="presParOf" srcId="{8AE9D94F-08A2-44CC-A7D8-1DD163EE536E}" destId="{BD352882-AFC6-45EC-968B-CF8676A20693}" srcOrd="1" destOrd="0" presId="urn:microsoft.com/office/officeart/2005/8/layout/hierarchy1"/>
    <dgm:cxn modelId="{BC2A8AA7-88B3-4854-87F1-451F8B4C032D}" type="presParOf" srcId="{839134BF-FB60-467B-B52C-EC9F19F12D04}" destId="{D36D29B3-A0EF-4A31-9C62-729FEB16CDA2}" srcOrd="2" destOrd="0" presId="urn:microsoft.com/office/officeart/2005/8/layout/hierarchy1"/>
    <dgm:cxn modelId="{E5F83999-559C-4AD3-B912-B69E1CB59799}" type="presParOf" srcId="{839134BF-FB60-467B-B52C-EC9F19F12D04}" destId="{6C38E83B-ED2E-42C6-9DF9-9AD52E9FD6CA}" srcOrd="3" destOrd="0" presId="urn:microsoft.com/office/officeart/2005/8/layout/hierarchy1"/>
    <dgm:cxn modelId="{8ACE3BC3-3526-48AF-BE45-ED1656F58653}" type="presParOf" srcId="{6C38E83B-ED2E-42C6-9DF9-9AD52E9FD6CA}" destId="{ACE683D2-4691-47B1-9E5E-D32EBFB03A65}" srcOrd="0" destOrd="0" presId="urn:microsoft.com/office/officeart/2005/8/layout/hierarchy1"/>
    <dgm:cxn modelId="{98135886-70D7-41C9-9164-2BD1B572288E}" type="presParOf" srcId="{ACE683D2-4691-47B1-9E5E-D32EBFB03A65}" destId="{1319EA42-B049-4C26-B010-574ECCBCCF08}" srcOrd="0" destOrd="0" presId="urn:microsoft.com/office/officeart/2005/8/layout/hierarchy1"/>
    <dgm:cxn modelId="{BB1440F7-EF86-437F-8C86-3AA19B7EDF3C}" type="presParOf" srcId="{ACE683D2-4691-47B1-9E5E-D32EBFB03A65}" destId="{3E84F982-2A20-4FC8-9ABD-1367F7460697}" srcOrd="1" destOrd="0" presId="urn:microsoft.com/office/officeart/2005/8/layout/hierarchy1"/>
    <dgm:cxn modelId="{18E2EEE1-AF47-4DCE-8945-CECC059A934C}" type="presParOf" srcId="{6C38E83B-ED2E-42C6-9DF9-9AD52E9FD6CA}" destId="{BB3F47AB-1C00-4E4B-BBD7-5915E25EEA1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40745FA-27BA-4004-8F2D-B9271EDDBCE2}" type="doc">
      <dgm:prSet loTypeId="urn:microsoft.com/office/officeart/2008/layout/AlternatingPictureBlocks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96D439-5135-4F50-A66A-14ADBB5C9942}">
      <dgm:prSet phldrT="[Текст]"/>
      <dgm:spPr/>
      <dgm:t>
        <a:bodyPr/>
        <a:lstStyle/>
        <a:p>
          <a:r>
            <a:rPr lang="ru-RU" dirty="0" smtClean="0"/>
            <a:t>28 участников регионального и республиканского этапа</a:t>
          </a:r>
          <a:endParaRPr lang="ru-RU" dirty="0"/>
        </a:p>
      </dgm:t>
    </dgm:pt>
    <dgm:pt modelId="{9353BA28-D4F6-4F27-87E8-27518DFD47C3}" type="parTrans" cxnId="{33B09DBD-1738-4294-98AD-145C7CC05CD5}">
      <dgm:prSet/>
      <dgm:spPr/>
      <dgm:t>
        <a:bodyPr/>
        <a:lstStyle/>
        <a:p>
          <a:endParaRPr lang="ru-RU"/>
        </a:p>
      </dgm:t>
    </dgm:pt>
    <dgm:pt modelId="{2F9A6989-5562-4127-B5AC-52C5B619C3FA}" type="sibTrans" cxnId="{33B09DBD-1738-4294-98AD-145C7CC05CD5}">
      <dgm:prSet/>
      <dgm:spPr/>
      <dgm:t>
        <a:bodyPr/>
        <a:lstStyle/>
        <a:p>
          <a:endParaRPr lang="ru-RU"/>
        </a:p>
      </dgm:t>
    </dgm:pt>
    <dgm:pt modelId="{0B953648-4DFF-4092-9D3C-8B5D428C5FC6}">
      <dgm:prSet phldrT="[Текст]"/>
      <dgm:spPr/>
      <dgm:t>
        <a:bodyPr/>
        <a:lstStyle/>
        <a:p>
          <a:r>
            <a:rPr lang="ru-RU" smtClean="0"/>
            <a:t>10 </a:t>
          </a:r>
          <a:r>
            <a:rPr lang="ru-RU" dirty="0" smtClean="0"/>
            <a:t>призеров</a:t>
          </a:r>
        </a:p>
      </dgm:t>
    </dgm:pt>
    <dgm:pt modelId="{91B5A195-C2AD-4110-ABCC-E77820365579}" type="parTrans" cxnId="{680FBCB5-2851-4351-8EAC-5B7AEEA7C47D}">
      <dgm:prSet/>
      <dgm:spPr/>
      <dgm:t>
        <a:bodyPr/>
        <a:lstStyle/>
        <a:p>
          <a:endParaRPr lang="ru-RU"/>
        </a:p>
      </dgm:t>
    </dgm:pt>
    <dgm:pt modelId="{0424F3F2-3368-4208-A78F-A1B65259909C}" type="sibTrans" cxnId="{680FBCB5-2851-4351-8EAC-5B7AEEA7C47D}">
      <dgm:prSet/>
      <dgm:spPr/>
      <dgm:t>
        <a:bodyPr/>
        <a:lstStyle/>
        <a:p>
          <a:endParaRPr lang="ru-RU"/>
        </a:p>
      </dgm:t>
    </dgm:pt>
    <dgm:pt modelId="{196AA96C-B8B6-4A06-A2CE-8E7794F56F70}" type="pres">
      <dgm:prSet presAssocID="{040745FA-27BA-4004-8F2D-B9271EDDBCE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101F38-ACDE-45D4-99D8-440DD93AC5CB}" type="pres">
      <dgm:prSet presAssocID="{4696D439-5135-4F50-A66A-14ADBB5C9942}" presName="comp" presStyleCnt="0"/>
      <dgm:spPr/>
      <dgm:t>
        <a:bodyPr/>
        <a:lstStyle/>
        <a:p>
          <a:endParaRPr lang="ru-RU"/>
        </a:p>
      </dgm:t>
    </dgm:pt>
    <dgm:pt modelId="{D7DAB558-40CF-4641-AD30-75B1A53AC4E9}" type="pres">
      <dgm:prSet presAssocID="{4696D439-5135-4F50-A66A-14ADBB5C9942}" presName="rect2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50F6EE-DF00-4120-8F49-11513F1EF576}" type="pres">
      <dgm:prSet presAssocID="{4696D439-5135-4F50-A66A-14ADBB5C9942}" presName="rect1" presStyleLbl="ln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/>
        </a:p>
      </dgm:t>
    </dgm:pt>
    <dgm:pt modelId="{4EE93AFC-95A7-4DDC-9D1D-517EDD717C91}" type="pres">
      <dgm:prSet presAssocID="{2F9A6989-5562-4127-B5AC-52C5B619C3FA}" presName="sibTrans" presStyleCnt="0"/>
      <dgm:spPr/>
      <dgm:t>
        <a:bodyPr/>
        <a:lstStyle/>
        <a:p>
          <a:endParaRPr lang="ru-RU"/>
        </a:p>
      </dgm:t>
    </dgm:pt>
    <dgm:pt modelId="{38A2B2FA-8A02-48A5-9D88-E201EF4B9BC7}" type="pres">
      <dgm:prSet presAssocID="{0B953648-4DFF-4092-9D3C-8B5D428C5FC6}" presName="comp" presStyleCnt="0"/>
      <dgm:spPr/>
      <dgm:t>
        <a:bodyPr/>
        <a:lstStyle/>
        <a:p>
          <a:endParaRPr lang="ru-RU"/>
        </a:p>
      </dgm:t>
    </dgm:pt>
    <dgm:pt modelId="{C71C2318-4506-40FA-AAC7-5C165C6858BC}" type="pres">
      <dgm:prSet presAssocID="{0B953648-4DFF-4092-9D3C-8B5D428C5FC6}" presName="rect2" presStyleLbl="node1" presStyleIdx="1" presStyleCnt="2" custLinFactNeighborX="-69531" custLinFactNeighborY="607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4BD90-F44F-4E70-9C3C-0225ABE24D78}" type="pres">
      <dgm:prSet presAssocID="{0B953648-4DFF-4092-9D3C-8B5D428C5FC6}" presName="rect1" presStyleLbl="lnNode1" presStyleIdx="1" presStyleCnt="2" custLinFactNeighborX="0" custLinFactNeighborY="416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  <dgm:t>
        <a:bodyPr/>
        <a:lstStyle/>
        <a:p>
          <a:endParaRPr lang="ru-RU"/>
        </a:p>
      </dgm:t>
    </dgm:pt>
  </dgm:ptLst>
  <dgm:cxnLst>
    <dgm:cxn modelId="{34B362E5-C68D-450B-A209-0825E590289C}" type="presOf" srcId="{040745FA-27BA-4004-8F2D-B9271EDDBCE2}" destId="{196AA96C-B8B6-4A06-A2CE-8E7794F56F70}" srcOrd="0" destOrd="0" presId="urn:microsoft.com/office/officeart/2008/layout/AlternatingPictureBlocks"/>
    <dgm:cxn modelId="{33B09DBD-1738-4294-98AD-145C7CC05CD5}" srcId="{040745FA-27BA-4004-8F2D-B9271EDDBCE2}" destId="{4696D439-5135-4F50-A66A-14ADBB5C9942}" srcOrd="0" destOrd="0" parTransId="{9353BA28-D4F6-4F27-87E8-27518DFD47C3}" sibTransId="{2F9A6989-5562-4127-B5AC-52C5B619C3FA}"/>
    <dgm:cxn modelId="{680FBCB5-2851-4351-8EAC-5B7AEEA7C47D}" srcId="{040745FA-27BA-4004-8F2D-B9271EDDBCE2}" destId="{0B953648-4DFF-4092-9D3C-8B5D428C5FC6}" srcOrd="1" destOrd="0" parTransId="{91B5A195-C2AD-4110-ABCC-E77820365579}" sibTransId="{0424F3F2-3368-4208-A78F-A1B65259909C}"/>
    <dgm:cxn modelId="{D0FA054D-1D8A-4C3D-9A4A-AAAE4D14D8AC}" type="presOf" srcId="{0B953648-4DFF-4092-9D3C-8B5D428C5FC6}" destId="{C71C2318-4506-40FA-AAC7-5C165C6858BC}" srcOrd="0" destOrd="0" presId="urn:microsoft.com/office/officeart/2008/layout/AlternatingPictureBlocks"/>
    <dgm:cxn modelId="{F3935815-222D-428A-AA0A-10C50868FDF5}" type="presOf" srcId="{4696D439-5135-4F50-A66A-14ADBB5C9942}" destId="{D7DAB558-40CF-4641-AD30-75B1A53AC4E9}" srcOrd="0" destOrd="0" presId="urn:microsoft.com/office/officeart/2008/layout/AlternatingPictureBlocks"/>
    <dgm:cxn modelId="{F37C6381-FEC5-4875-A5C5-B6F549580C2C}" type="presParOf" srcId="{196AA96C-B8B6-4A06-A2CE-8E7794F56F70}" destId="{49101F38-ACDE-45D4-99D8-440DD93AC5CB}" srcOrd="0" destOrd="0" presId="urn:microsoft.com/office/officeart/2008/layout/AlternatingPictureBlocks"/>
    <dgm:cxn modelId="{2B8BD5BE-4313-464C-9962-F35611726B8F}" type="presParOf" srcId="{49101F38-ACDE-45D4-99D8-440DD93AC5CB}" destId="{D7DAB558-40CF-4641-AD30-75B1A53AC4E9}" srcOrd="0" destOrd="0" presId="urn:microsoft.com/office/officeart/2008/layout/AlternatingPictureBlocks"/>
    <dgm:cxn modelId="{C55959CB-D3B8-4614-AB51-FE7BE65D7BA2}" type="presParOf" srcId="{49101F38-ACDE-45D4-99D8-440DD93AC5CB}" destId="{A250F6EE-DF00-4120-8F49-11513F1EF576}" srcOrd="1" destOrd="0" presId="urn:microsoft.com/office/officeart/2008/layout/AlternatingPictureBlocks"/>
    <dgm:cxn modelId="{05C768F9-AA6E-40CD-96D9-AADA57BE62A8}" type="presParOf" srcId="{196AA96C-B8B6-4A06-A2CE-8E7794F56F70}" destId="{4EE93AFC-95A7-4DDC-9D1D-517EDD717C91}" srcOrd="1" destOrd="0" presId="urn:microsoft.com/office/officeart/2008/layout/AlternatingPictureBlocks"/>
    <dgm:cxn modelId="{980842C8-8777-4B1F-AB46-DC3F157A7B34}" type="presParOf" srcId="{196AA96C-B8B6-4A06-A2CE-8E7794F56F70}" destId="{38A2B2FA-8A02-48A5-9D88-E201EF4B9BC7}" srcOrd="2" destOrd="0" presId="urn:microsoft.com/office/officeart/2008/layout/AlternatingPictureBlocks"/>
    <dgm:cxn modelId="{335CBECB-F2D6-422E-B320-B7C04EDBD320}" type="presParOf" srcId="{38A2B2FA-8A02-48A5-9D88-E201EF4B9BC7}" destId="{C71C2318-4506-40FA-AAC7-5C165C6858BC}" srcOrd="0" destOrd="0" presId="urn:microsoft.com/office/officeart/2008/layout/AlternatingPictureBlocks"/>
    <dgm:cxn modelId="{7271CD87-A192-4BAE-AA37-1638CF78ED08}" type="presParOf" srcId="{38A2B2FA-8A02-48A5-9D88-E201EF4B9BC7}" destId="{E204BD90-F44F-4E70-9C3C-0225ABE24D78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8BE4E46-996E-4896-9578-0F79089709E7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FB52DAB-0F64-4AD6-9958-892FDB46DB47}">
      <dgm:prSet phldrT="[Текст]"/>
      <dgm:spPr/>
      <dgm:t>
        <a:bodyPr/>
        <a:lstStyle/>
        <a:p>
          <a:r>
            <a:rPr lang="ru-RU" dirty="0" smtClean="0"/>
            <a:t>Индивидуальные занятия</a:t>
          </a:r>
          <a:endParaRPr lang="ru-RU" dirty="0"/>
        </a:p>
      </dgm:t>
    </dgm:pt>
    <dgm:pt modelId="{24F00E77-991E-4596-BBD9-5BD117BFAA4E}" type="parTrans" cxnId="{28FD4714-A7F7-49E1-9A68-2E0AF5946A53}">
      <dgm:prSet/>
      <dgm:spPr/>
      <dgm:t>
        <a:bodyPr/>
        <a:lstStyle/>
        <a:p>
          <a:endParaRPr lang="ru-RU"/>
        </a:p>
      </dgm:t>
    </dgm:pt>
    <dgm:pt modelId="{42F64D61-FE5E-48B3-8489-BC4A3DE565CD}" type="sibTrans" cxnId="{28FD4714-A7F7-49E1-9A68-2E0AF5946A53}">
      <dgm:prSet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B88D791A-9F2C-484D-8A6F-B3215519E001}">
      <dgm:prSet phldrT="[Текст]"/>
      <dgm:spPr/>
      <dgm:t>
        <a:bodyPr/>
        <a:lstStyle/>
        <a:p>
          <a:r>
            <a:rPr lang="ru-RU" dirty="0" smtClean="0"/>
            <a:t>Кружки, факультативы</a:t>
          </a:r>
          <a:endParaRPr lang="ru-RU" dirty="0"/>
        </a:p>
      </dgm:t>
    </dgm:pt>
    <dgm:pt modelId="{73D440D1-E0AC-4F54-AE5C-44DC9F6996CA}" type="parTrans" cxnId="{587C1910-C8BB-4D9D-9BCE-6BF8253B19DC}">
      <dgm:prSet/>
      <dgm:spPr/>
      <dgm:t>
        <a:bodyPr/>
        <a:lstStyle/>
        <a:p>
          <a:endParaRPr lang="ru-RU"/>
        </a:p>
      </dgm:t>
    </dgm:pt>
    <dgm:pt modelId="{AC424FB5-B7C8-4372-B274-BA551F06FF3F}" type="sibTrans" cxnId="{587C1910-C8BB-4D9D-9BCE-6BF8253B19DC}">
      <dgm:prSet/>
      <dgm:spPr/>
      <dgm:t>
        <a:bodyPr/>
        <a:lstStyle/>
        <a:p>
          <a:endParaRPr lang="ru-RU"/>
        </a:p>
      </dgm:t>
    </dgm:pt>
    <dgm:pt modelId="{C6804025-5E26-4D14-BAEC-05B245FD4066}">
      <dgm:prSet phldrT="[Текст]"/>
      <dgm:spPr/>
      <dgm:t>
        <a:bodyPr/>
        <a:lstStyle/>
        <a:p>
          <a:r>
            <a:rPr lang="ru-RU" dirty="0" smtClean="0"/>
            <a:t>Использование информационных технологий</a:t>
          </a:r>
          <a:endParaRPr lang="ru-RU" dirty="0"/>
        </a:p>
      </dgm:t>
    </dgm:pt>
    <dgm:pt modelId="{E8C5F015-08EA-4802-9887-3B399340C534}" type="parTrans" cxnId="{4649130F-11DC-4A4F-BB40-F8DB3EA5742B}">
      <dgm:prSet/>
      <dgm:spPr/>
      <dgm:t>
        <a:bodyPr/>
        <a:lstStyle/>
        <a:p>
          <a:endParaRPr lang="ru-RU"/>
        </a:p>
      </dgm:t>
    </dgm:pt>
    <dgm:pt modelId="{721C0998-C11D-4847-A94D-B6B3B985B577}" type="sibTrans" cxnId="{4649130F-11DC-4A4F-BB40-F8DB3EA5742B}">
      <dgm:prSet/>
      <dgm:spPr/>
      <dgm:t>
        <a:bodyPr/>
        <a:lstStyle/>
        <a:p>
          <a:endParaRPr lang="ru-RU"/>
        </a:p>
      </dgm:t>
    </dgm:pt>
    <dgm:pt modelId="{0E3D91EC-13E8-4174-846F-7348236F939B}">
      <dgm:prSet phldrT="[Текст]"/>
      <dgm:spPr/>
      <dgm:t>
        <a:bodyPr/>
        <a:lstStyle/>
        <a:p>
          <a:r>
            <a:rPr lang="ru-RU" dirty="0" smtClean="0"/>
            <a:t>Урок</a:t>
          </a:r>
          <a:endParaRPr lang="ru-RU" dirty="0"/>
        </a:p>
      </dgm:t>
    </dgm:pt>
    <dgm:pt modelId="{8A1C3B62-1DBC-44D1-AA1D-9219611B8020}" type="parTrans" cxnId="{810FEC28-AFF3-4AA9-A4E3-2E7F77A01EC8}">
      <dgm:prSet/>
      <dgm:spPr/>
      <dgm:t>
        <a:bodyPr/>
        <a:lstStyle/>
        <a:p>
          <a:endParaRPr lang="ru-RU"/>
        </a:p>
      </dgm:t>
    </dgm:pt>
    <dgm:pt modelId="{D295CEFD-CA78-47BA-A736-25270DDA6FCD}" type="sibTrans" cxnId="{810FEC28-AFF3-4AA9-A4E3-2E7F77A01EC8}">
      <dgm:prSet/>
      <dgm:spPr/>
      <dgm:t>
        <a:bodyPr/>
        <a:lstStyle/>
        <a:p>
          <a:endParaRPr lang="ru-RU"/>
        </a:p>
      </dgm:t>
    </dgm:pt>
    <dgm:pt modelId="{48E23330-B1C4-43C8-BE9D-7C6E2AA7042D}">
      <dgm:prSet phldrT="[Текст]"/>
      <dgm:spPr/>
      <dgm:t>
        <a:bodyPr/>
        <a:lstStyle/>
        <a:p>
          <a:r>
            <a:rPr lang="ru-RU" dirty="0" smtClean="0"/>
            <a:t>Практические занятия</a:t>
          </a:r>
          <a:endParaRPr lang="ru-RU" dirty="0"/>
        </a:p>
      </dgm:t>
    </dgm:pt>
    <dgm:pt modelId="{0CF54FC2-7AA3-44C5-8DBB-62DE29ADE31A}" type="parTrans" cxnId="{83FF299E-D070-44DF-B970-6D060A0BB37B}">
      <dgm:prSet/>
      <dgm:spPr/>
      <dgm:t>
        <a:bodyPr/>
        <a:lstStyle/>
        <a:p>
          <a:endParaRPr lang="ru-RU"/>
        </a:p>
      </dgm:t>
    </dgm:pt>
    <dgm:pt modelId="{14012EF0-AD62-4B98-B154-A7F512C23320}" type="sibTrans" cxnId="{83FF299E-D070-44DF-B970-6D060A0BB37B}">
      <dgm:prSet/>
      <dgm:spPr/>
      <dgm:t>
        <a:bodyPr/>
        <a:lstStyle/>
        <a:p>
          <a:endParaRPr lang="ru-RU"/>
        </a:p>
      </dgm:t>
    </dgm:pt>
    <dgm:pt modelId="{AFBF3C66-87D1-44F2-A8D8-DAE52A056F53}">
      <dgm:prSet/>
      <dgm:spPr/>
      <dgm:t>
        <a:bodyPr/>
        <a:lstStyle/>
        <a:p>
          <a:r>
            <a:rPr lang="ru-RU" dirty="0" smtClean="0"/>
            <a:t>Самостоятельная работа учащихся</a:t>
          </a:r>
          <a:endParaRPr lang="ru-RU" dirty="0"/>
        </a:p>
      </dgm:t>
    </dgm:pt>
    <dgm:pt modelId="{C72E5F5F-041F-4C72-B3CB-00D292A63903}" type="parTrans" cxnId="{6EC47B0A-7D52-4715-BB9A-8F852619B3A1}">
      <dgm:prSet/>
      <dgm:spPr/>
      <dgm:t>
        <a:bodyPr/>
        <a:lstStyle/>
        <a:p>
          <a:endParaRPr lang="ru-RU"/>
        </a:p>
      </dgm:t>
    </dgm:pt>
    <dgm:pt modelId="{40DAE8B4-8BDD-42D6-9684-4DF1AEB79C9D}" type="sibTrans" cxnId="{6EC47B0A-7D52-4715-BB9A-8F852619B3A1}">
      <dgm:prSet/>
      <dgm:spPr/>
      <dgm:t>
        <a:bodyPr/>
        <a:lstStyle/>
        <a:p>
          <a:endParaRPr lang="ru-RU"/>
        </a:p>
      </dgm:t>
    </dgm:pt>
    <dgm:pt modelId="{DBEC913C-81EA-4AF1-A955-DAE74500BC98}" type="pres">
      <dgm:prSet presAssocID="{D8BE4E46-996E-4896-9578-0F79089709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5F46C9-BA08-428A-84B3-11BD6C22DE9E}" type="pres">
      <dgm:prSet presAssocID="{D8BE4E46-996E-4896-9578-0F79089709E7}" presName="cycle" presStyleCnt="0"/>
      <dgm:spPr/>
    </dgm:pt>
    <dgm:pt modelId="{62C9AA48-0EB4-4470-BDA4-982E261B4B22}" type="pres">
      <dgm:prSet presAssocID="{9FB52DAB-0F64-4AD6-9958-892FDB46DB47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A01C51-75F0-4E44-B2C4-A0BCF56F466A}" type="pres">
      <dgm:prSet presAssocID="{42F64D61-FE5E-48B3-8489-BC4A3DE565CD}" presName="sibTransFirstNode" presStyleLbl="bgShp" presStyleIdx="0" presStyleCnt="1" custScaleX="147076"/>
      <dgm:spPr/>
      <dgm:t>
        <a:bodyPr/>
        <a:lstStyle/>
        <a:p>
          <a:endParaRPr lang="ru-RU"/>
        </a:p>
      </dgm:t>
    </dgm:pt>
    <dgm:pt modelId="{A4978ABD-04B6-45D6-9D4E-A1D78585E01A}" type="pres">
      <dgm:prSet presAssocID="{B88D791A-9F2C-484D-8A6F-B3215519E001}" presName="nodeFollowingNodes" presStyleLbl="node1" presStyleIdx="1" presStyleCnt="6" custRadScaleRad="154176" custRadScaleInc="221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F4106F-FF8A-4190-B12F-948944EC151D}" type="pres">
      <dgm:prSet presAssocID="{C6804025-5E26-4D14-BAEC-05B245FD4066}" presName="nodeFollowingNodes" presStyleLbl="node1" presStyleIdx="2" presStyleCnt="6" custRadScaleRad="148643" custRadScaleInc="-20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A8184-28B7-4201-91C5-DA880495D40B}" type="pres">
      <dgm:prSet presAssocID="{0E3D91EC-13E8-4174-846F-7348236F939B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9156BD-D8A5-4B57-8D97-EC65AB817880}" type="pres">
      <dgm:prSet presAssocID="{AFBF3C66-87D1-44F2-A8D8-DAE52A056F53}" presName="nodeFollowingNodes" presStyleLbl="node1" presStyleIdx="4" presStyleCnt="6" custRadScaleRad="149474" custRadScaleInc="150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A7C72-7295-4930-ABB5-0EC21D0C112C}" type="pres">
      <dgm:prSet presAssocID="{48E23330-B1C4-43C8-BE9D-7C6E2AA7042D}" presName="nodeFollowingNodes" presStyleLbl="node1" presStyleIdx="5" presStyleCnt="6" custRadScaleRad="160668" custRadScaleInc="-16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58163B-5CF6-4206-8D9C-DDE0A4AD5D84}" type="presOf" srcId="{B88D791A-9F2C-484D-8A6F-B3215519E001}" destId="{A4978ABD-04B6-45D6-9D4E-A1D78585E01A}" srcOrd="0" destOrd="0" presId="urn:microsoft.com/office/officeart/2005/8/layout/cycle3"/>
    <dgm:cxn modelId="{83FF299E-D070-44DF-B970-6D060A0BB37B}" srcId="{D8BE4E46-996E-4896-9578-0F79089709E7}" destId="{48E23330-B1C4-43C8-BE9D-7C6E2AA7042D}" srcOrd="5" destOrd="0" parTransId="{0CF54FC2-7AA3-44C5-8DBB-62DE29ADE31A}" sibTransId="{14012EF0-AD62-4B98-B154-A7F512C23320}"/>
    <dgm:cxn modelId="{4649130F-11DC-4A4F-BB40-F8DB3EA5742B}" srcId="{D8BE4E46-996E-4896-9578-0F79089709E7}" destId="{C6804025-5E26-4D14-BAEC-05B245FD4066}" srcOrd="2" destOrd="0" parTransId="{E8C5F015-08EA-4802-9887-3B399340C534}" sibTransId="{721C0998-C11D-4847-A94D-B6B3B985B577}"/>
    <dgm:cxn modelId="{FD26A870-090D-4E8D-A1C1-2777B7C23010}" type="presOf" srcId="{48E23330-B1C4-43C8-BE9D-7C6E2AA7042D}" destId="{145A7C72-7295-4930-ABB5-0EC21D0C112C}" srcOrd="0" destOrd="0" presId="urn:microsoft.com/office/officeart/2005/8/layout/cycle3"/>
    <dgm:cxn modelId="{28FD4714-A7F7-49E1-9A68-2E0AF5946A53}" srcId="{D8BE4E46-996E-4896-9578-0F79089709E7}" destId="{9FB52DAB-0F64-4AD6-9958-892FDB46DB47}" srcOrd="0" destOrd="0" parTransId="{24F00E77-991E-4596-BBD9-5BD117BFAA4E}" sibTransId="{42F64D61-FE5E-48B3-8489-BC4A3DE565CD}"/>
    <dgm:cxn modelId="{6EC47B0A-7D52-4715-BB9A-8F852619B3A1}" srcId="{D8BE4E46-996E-4896-9578-0F79089709E7}" destId="{AFBF3C66-87D1-44F2-A8D8-DAE52A056F53}" srcOrd="4" destOrd="0" parTransId="{C72E5F5F-041F-4C72-B3CB-00D292A63903}" sibTransId="{40DAE8B4-8BDD-42D6-9684-4DF1AEB79C9D}"/>
    <dgm:cxn modelId="{0D4579FF-7671-4CFC-AE3E-3C3B7A5AEB11}" type="presOf" srcId="{D8BE4E46-996E-4896-9578-0F79089709E7}" destId="{DBEC913C-81EA-4AF1-A955-DAE74500BC98}" srcOrd="0" destOrd="0" presId="urn:microsoft.com/office/officeart/2005/8/layout/cycle3"/>
    <dgm:cxn modelId="{810FEC28-AFF3-4AA9-A4E3-2E7F77A01EC8}" srcId="{D8BE4E46-996E-4896-9578-0F79089709E7}" destId="{0E3D91EC-13E8-4174-846F-7348236F939B}" srcOrd="3" destOrd="0" parTransId="{8A1C3B62-1DBC-44D1-AA1D-9219611B8020}" sibTransId="{D295CEFD-CA78-47BA-A736-25270DDA6FCD}"/>
    <dgm:cxn modelId="{587C1910-C8BB-4D9D-9BCE-6BF8253B19DC}" srcId="{D8BE4E46-996E-4896-9578-0F79089709E7}" destId="{B88D791A-9F2C-484D-8A6F-B3215519E001}" srcOrd="1" destOrd="0" parTransId="{73D440D1-E0AC-4F54-AE5C-44DC9F6996CA}" sibTransId="{AC424FB5-B7C8-4372-B274-BA551F06FF3F}"/>
    <dgm:cxn modelId="{026F1008-168D-434C-9DD1-38BF396FBF21}" type="presOf" srcId="{9FB52DAB-0F64-4AD6-9958-892FDB46DB47}" destId="{62C9AA48-0EB4-4470-BDA4-982E261B4B22}" srcOrd="0" destOrd="0" presId="urn:microsoft.com/office/officeart/2005/8/layout/cycle3"/>
    <dgm:cxn modelId="{F92C51C0-E38E-46C0-A989-0C172B34FE6E}" type="presOf" srcId="{AFBF3C66-87D1-44F2-A8D8-DAE52A056F53}" destId="{989156BD-D8A5-4B57-8D97-EC65AB817880}" srcOrd="0" destOrd="0" presId="urn:microsoft.com/office/officeart/2005/8/layout/cycle3"/>
    <dgm:cxn modelId="{987D0C52-6F46-4B4F-A3D2-1951702E47BB}" type="presOf" srcId="{C6804025-5E26-4D14-BAEC-05B245FD4066}" destId="{9EF4106F-FF8A-4190-B12F-948944EC151D}" srcOrd="0" destOrd="0" presId="urn:microsoft.com/office/officeart/2005/8/layout/cycle3"/>
    <dgm:cxn modelId="{1C1AEEF6-FFF7-43F9-80B7-EAD619A392C0}" type="presOf" srcId="{42F64D61-FE5E-48B3-8489-BC4A3DE565CD}" destId="{DEA01C51-75F0-4E44-B2C4-A0BCF56F466A}" srcOrd="0" destOrd="0" presId="urn:microsoft.com/office/officeart/2005/8/layout/cycle3"/>
    <dgm:cxn modelId="{367479CD-8993-48D4-AC6C-54C61735CDA9}" type="presOf" srcId="{0E3D91EC-13E8-4174-846F-7348236F939B}" destId="{42EA8184-28B7-4201-91C5-DA880495D40B}" srcOrd="0" destOrd="0" presId="urn:microsoft.com/office/officeart/2005/8/layout/cycle3"/>
    <dgm:cxn modelId="{F9550079-3E7D-49D4-83ED-6ED517DFCBB0}" type="presParOf" srcId="{DBEC913C-81EA-4AF1-A955-DAE74500BC98}" destId="{585F46C9-BA08-428A-84B3-11BD6C22DE9E}" srcOrd="0" destOrd="0" presId="urn:microsoft.com/office/officeart/2005/8/layout/cycle3"/>
    <dgm:cxn modelId="{6F7510C7-7E71-4C9B-B8E0-57FB655976AE}" type="presParOf" srcId="{585F46C9-BA08-428A-84B3-11BD6C22DE9E}" destId="{62C9AA48-0EB4-4470-BDA4-982E261B4B22}" srcOrd="0" destOrd="0" presId="urn:microsoft.com/office/officeart/2005/8/layout/cycle3"/>
    <dgm:cxn modelId="{1246A5A0-EA1B-44E0-8648-02ECB98E33E5}" type="presParOf" srcId="{585F46C9-BA08-428A-84B3-11BD6C22DE9E}" destId="{DEA01C51-75F0-4E44-B2C4-A0BCF56F466A}" srcOrd="1" destOrd="0" presId="urn:microsoft.com/office/officeart/2005/8/layout/cycle3"/>
    <dgm:cxn modelId="{D71D8116-7349-4712-8FB9-DCA37DC882D0}" type="presParOf" srcId="{585F46C9-BA08-428A-84B3-11BD6C22DE9E}" destId="{A4978ABD-04B6-45D6-9D4E-A1D78585E01A}" srcOrd="2" destOrd="0" presId="urn:microsoft.com/office/officeart/2005/8/layout/cycle3"/>
    <dgm:cxn modelId="{098093F4-E182-4852-96B6-D74CA3C235BC}" type="presParOf" srcId="{585F46C9-BA08-428A-84B3-11BD6C22DE9E}" destId="{9EF4106F-FF8A-4190-B12F-948944EC151D}" srcOrd="3" destOrd="0" presId="urn:microsoft.com/office/officeart/2005/8/layout/cycle3"/>
    <dgm:cxn modelId="{E058E636-C27B-4CAE-BC73-5187292582EF}" type="presParOf" srcId="{585F46C9-BA08-428A-84B3-11BD6C22DE9E}" destId="{42EA8184-28B7-4201-91C5-DA880495D40B}" srcOrd="4" destOrd="0" presId="urn:microsoft.com/office/officeart/2005/8/layout/cycle3"/>
    <dgm:cxn modelId="{4304F264-CF23-4269-A09D-61E6E020854A}" type="presParOf" srcId="{585F46C9-BA08-428A-84B3-11BD6C22DE9E}" destId="{989156BD-D8A5-4B57-8D97-EC65AB817880}" srcOrd="5" destOrd="0" presId="urn:microsoft.com/office/officeart/2005/8/layout/cycle3"/>
    <dgm:cxn modelId="{16FF47FC-EE88-4E8A-9130-B438FF6C01A9}" type="presParOf" srcId="{585F46C9-BA08-428A-84B3-11BD6C22DE9E}" destId="{145A7C72-7295-4930-ABB5-0EC21D0C112C}" srcOrd="6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3EA4BF3-68A3-4B16-8E7F-43ED51ED357A}" type="doc">
      <dgm:prSet loTypeId="urn:microsoft.com/office/officeart/2005/8/layout/process1" loCatId="process" qsTypeId="urn:microsoft.com/office/officeart/2005/8/quickstyle/3d7" qsCatId="3D" csTypeId="urn:microsoft.com/office/officeart/2005/8/colors/accent1_2" csCatId="accent1" phldr="1"/>
      <dgm:spPr/>
    </dgm:pt>
    <dgm:pt modelId="{417D4B0C-C031-4FAF-A1B1-3A5DB8246FF3}">
      <dgm:prSet phldrT="[Текст]"/>
      <dgm:spPr/>
      <dgm:t>
        <a:bodyPr/>
        <a:lstStyle/>
        <a:p>
          <a:r>
            <a:rPr lang="ru-RU" dirty="0" smtClean="0"/>
            <a:t>1341 бала</a:t>
          </a:r>
          <a:endParaRPr lang="ru-RU" dirty="0"/>
        </a:p>
      </dgm:t>
    </dgm:pt>
    <dgm:pt modelId="{7B0C327A-A825-4DB0-8E1D-DE2E6793E624}" type="parTrans" cxnId="{EE170139-1800-42EC-9B77-4A9A334452C6}">
      <dgm:prSet/>
      <dgm:spPr/>
      <dgm:t>
        <a:bodyPr/>
        <a:lstStyle/>
        <a:p>
          <a:endParaRPr lang="ru-RU"/>
        </a:p>
      </dgm:t>
    </dgm:pt>
    <dgm:pt modelId="{DA1B22A9-DCD9-4CB0-A724-CFBA5B4A1FAD}" type="sibTrans" cxnId="{EE170139-1800-42EC-9B77-4A9A334452C6}">
      <dgm:prSet/>
      <dgm:spPr/>
      <dgm:t>
        <a:bodyPr/>
        <a:lstStyle/>
        <a:p>
          <a:endParaRPr lang="ru-RU"/>
        </a:p>
      </dgm:t>
    </dgm:pt>
    <dgm:pt modelId="{CC873D38-6DFA-47DD-8748-C557C493EB20}">
      <dgm:prSet phldrT="[Текст]"/>
      <dgm:spPr/>
      <dgm:t>
        <a:bodyPr/>
        <a:lstStyle/>
        <a:p>
          <a:r>
            <a:rPr lang="ru-RU" dirty="0" smtClean="0"/>
            <a:t>901е татар</a:t>
          </a:r>
          <a:endParaRPr lang="ru-RU" dirty="0"/>
        </a:p>
      </dgm:t>
    </dgm:pt>
    <dgm:pt modelId="{A0E5BDBE-3629-40FB-852B-49562072849C}" type="parTrans" cxnId="{345BEFB6-4B2C-4E80-90E6-F341FB8E7D5C}">
      <dgm:prSet/>
      <dgm:spPr/>
      <dgm:t>
        <a:bodyPr/>
        <a:lstStyle/>
        <a:p>
          <a:endParaRPr lang="ru-RU"/>
        </a:p>
      </dgm:t>
    </dgm:pt>
    <dgm:pt modelId="{8665EB9D-B0AD-456E-9670-8027B711F47F}" type="sibTrans" cxnId="{345BEFB6-4B2C-4E80-90E6-F341FB8E7D5C}">
      <dgm:prSet/>
      <dgm:spPr/>
      <dgm:t>
        <a:bodyPr/>
        <a:lstStyle/>
        <a:p>
          <a:endParaRPr lang="ru-RU"/>
        </a:p>
      </dgm:t>
    </dgm:pt>
    <dgm:pt modelId="{8947F961-8737-4B65-B544-82A5FB8B9CFA}">
      <dgm:prSet phldrT="[Текст]"/>
      <dgm:spPr/>
      <dgm:t>
        <a:bodyPr/>
        <a:lstStyle/>
        <a:p>
          <a:r>
            <a:rPr lang="ru-RU" dirty="0" smtClean="0"/>
            <a:t>355е </a:t>
          </a:r>
        </a:p>
        <a:p>
          <a:r>
            <a:rPr lang="ru-RU" dirty="0" smtClean="0"/>
            <a:t> рус</a:t>
          </a:r>
          <a:endParaRPr lang="ru-RU" dirty="0"/>
        </a:p>
      </dgm:t>
    </dgm:pt>
    <dgm:pt modelId="{38E0DD6A-E626-48BC-B348-6411279A875F}" type="parTrans" cxnId="{465398F2-ED54-4794-8645-7BBB7786750C}">
      <dgm:prSet/>
      <dgm:spPr/>
      <dgm:t>
        <a:bodyPr/>
        <a:lstStyle/>
        <a:p>
          <a:endParaRPr lang="ru-RU"/>
        </a:p>
      </dgm:t>
    </dgm:pt>
    <dgm:pt modelId="{8B99F5C7-93FA-4215-A857-5F08EBEBDBB6}" type="sibTrans" cxnId="{465398F2-ED54-4794-8645-7BBB7786750C}">
      <dgm:prSet/>
      <dgm:spPr/>
      <dgm:t>
        <a:bodyPr/>
        <a:lstStyle/>
        <a:p>
          <a:endParaRPr lang="ru-RU"/>
        </a:p>
      </dgm:t>
    </dgm:pt>
    <dgm:pt modelId="{AD060741-530C-4901-9CE4-33A210D9A23E}">
      <dgm:prSet/>
      <dgm:spPr/>
      <dgm:t>
        <a:bodyPr/>
        <a:lstStyle/>
        <a:p>
          <a:r>
            <a:rPr lang="ru-RU" dirty="0" smtClean="0"/>
            <a:t>28е </a:t>
          </a:r>
        </a:p>
        <a:p>
          <a:r>
            <a:rPr lang="ru-RU" dirty="0" smtClean="0"/>
            <a:t>чуваш</a:t>
          </a:r>
          <a:endParaRPr lang="ru-RU" dirty="0"/>
        </a:p>
      </dgm:t>
    </dgm:pt>
    <dgm:pt modelId="{849AAE8D-F9CF-4DF2-B513-55D06DB70F3E}" type="parTrans" cxnId="{B3A30208-2A34-4E95-8C68-07C0292FFCB7}">
      <dgm:prSet/>
      <dgm:spPr/>
      <dgm:t>
        <a:bodyPr/>
        <a:lstStyle/>
        <a:p>
          <a:endParaRPr lang="ru-RU"/>
        </a:p>
      </dgm:t>
    </dgm:pt>
    <dgm:pt modelId="{3F5E781C-87B3-453E-BAC6-D890E2A59489}" type="sibTrans" cxnId="{B3A30208-2A34-4E95-8C68-07C0292FFCB7}">
      <dgm:prSet/>
      <dgm:spPr/>
      <dgm:t>
        <a:bodyPr/>
        <a:lstStyle/>
        <a:p>
          <a:endParaRPr lang="ru-RU"/>
        </a:p>
      </dgm:t>
    </dgm:pt>
    <dgm:pt modelId="{0B953750-B53B-416A-BD6A-5352490884E6}">
      <dgm:prSet/>
      <dgm:spPr/>
      <dgm:t>
        <a:bodyPr/>
        <a:lstStyle/>
        <a:p>
          <a:r>
            <a:rPr lang="ru-RU" dirty="0" smtClean="0"/>
            <a:t>57е </a:t>
          </a:r>
        </a:p>
        <a:p>
          <a:r>
            <a:rPr lang="ru-RU" dirty="0" smtClean="0"/>
            <a:t>башка ми</a:t>
          </a:r>
          <a:r>
            <a:rPr lang="tt-RU" dirty="0" smtClean="0"/>
            <a:t>лләт</a:t>
          </a:r>
          <a:endParaRPr lang="ru-RU" dirty="0"/>
        </a:p>
      </dgm:t>
    </dgm:pt>
    <dgm:pt modelId="{CC6212E6-D9EE-4853-92E5-415318FF242D}" type="parTrans" cxnId="{DDD889F1-A452-438A-8477-211A2D8648E3}">
      <dgm:prSet/>
      <dgm:spPr/>
      <dgm:t>
        <a:bodyPr/>
        <a:lstStyle/>
        <a:p>
          <a:endParaRPr lang="ru-RU"/>
        </a:p>
      </dgm:t>
    </dgm:pt>
    <dgm:pt modelId="{3230BF10-BA87-42A3-811A-CDB7A2A9E116}" type="sibTrans" cxnId="{DDD889F1-A452-438A-8477-211A2D8648E3}">
      <dgm:prSet/>
      <dgm:spPr/>
      <dgm:t>
        <a:bodyPr/>
        <a:lstStyle/>
        <a:p>
          <a:endParaRPr lang="ru-RU"/>
        </a:p>
      </dgm:t>
    </dgm:pt>
    <dgm:pt modelId="{931E7752-3C0E-40C4-8784-75B81BD790FA}" type="pres">
      <dgm:prSet presAssocID="{23EA4BF3-68A3-4B16-8E7F-43ED51ED357A}" presName="Name0" presStyleCnt="0">
        <dgm:presLayoutVars>
          <dgm:dir/>
          <dgm:resizeHandles val="exact"/>
        </dgm:presLayoutVars>
      </dgm:prSet>
      <dgm:spPr/>
    </dgm:pt>
    <dgm:pt modelId="{7A67E641-F0B5-4766-8D67-E5624BA057D8}" type="pres">
      <dgm:prSet presAssocID="{417D4B0C-C031-4FAF-A1B1-3A5DB8246FF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14AA-28C6-4A90-AC7B-66BC2B66C1BA}" type="pres">
      <dgm:prSet presAssocID="{DA1B22A9-DCD9-4CB0-A724-CFBA5B4A1FAD}" presName="sibTrans" presStyleLbl="sibTrans2D1" presStyleIdx="0" presStyleCnt="4"/>
      <dgm:spPr/>
      <dgm:t>
        <a:bodyPr/>
        <a:lstStyle/>
        <a:p>
          <a:endParaRPr lang="ru-RU"/>
        </a:p>
      </dgm:t>
    </dgm:pt>
    <dgm:pt modelId="{A663D974-A341-43CE-AD6C-6490B98B05CC}" type="pres">
      <dgm:prSet presAssocID="{DA1B22A9-DCD9-4CB0-A724-CFBA5B4A1FAD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C9920BEC-971A-47D8-8797-8F18716596F6}" type="pres">
      <dgm:prSet presAssocID="{CC873D38-6DFA-47DD-8748-C557C493EB2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41612F-BCC3-4CED-8E71-3D35BC4BBF6D}" type="pres">
      <dgm:prSet presAssocID="{8665EB9D-B0AD-456E-9670-8027B711F47F}" presName="sibTrans" presStyleLbl="sibTrans2D1" presStyleIdx="1" presStyleCnt="4"/>
      <dgm:spPr/>
      <dgm:t>
        <a:bodyPr/>
        <a:lstStyle/>
        <a:p>
          <a:endParaRPr lang="ru-RU"/>
        </a:p>
      </dgm:t>
    </dgm:pt>
    <dgm:pt modelId="{7F839D58-681D-4DDA-AA11-26403A0033D4}" type="pres">
      <dgm:prSet presAssocID="{8665EB9D-B0AD-456E-9670-8027B711F47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C6DD9B7-72D6-4BC9-AD3B-08A2DFEDF481}" type="pres">
      <dgm:prSet presAssocID="{8947F961-8737-4B65-B544-82A5FB8B9CF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03FD83-0A00-41D6-AFBF-C09EA58BCCFB}" type="pres">
      <dgm:prSet presAssocID="{8B99F5C7-93FA-4215-A857-5F08EBEBDBB6}" presName="sibTrans" presStyleLbl="sibTrans2D1" presStyleIdx="2" presStyleCnt="4"/>
      <dgm:spPr/>
      <dgm:t>
        <a:bodyPr/>
        <a:lstStyle/>
        <a:p>
          <a:endParaRPr lang="ru-RU"/>
        </a:p>
      </dgm:t>
    </dgm:pt>
    <dgm:pt modelId="{453BDCD9-8351-4374-8F09-BDCDB00B52B1}" type="pres">
      <dgm:prSet presAssocID="{8B99F5C7-93FA-4215-A857-5F08EBEBDBB6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FB03AB93-1AB5-46B1-9C78-13C3C37377C4}" type="pres">
      <dgm:prSet presAssocID="{AD060741-530C-4901-9CE4-33A210D9A23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3E3F3-8787-478E-8562-F8B2C7C10A73}" type="pres">
      <dgm:prSet presAssocID="{3F5E781C-87B3-453E-BAC6-D890E2A59489}" presName="sibTrans" presStyleLbl="sibTrans2D1" presStyleIdx="3" presStyleCnt="4"/>
      <dgm:spPr/>
      <dgm:t>
        <a:bodyPr/>
        <a:lstStyle/>
        <a:p>
          <a:endParaRPr lang="ru-RU"/>
        </a:p>
      </dgm:t>
    </dgm:pt>
    <dgm:pt modelId="{211AB6A2-4A6C-4F66-9C6A-10993FE39972}" type="pres">
      <dgm:prSet presAssocID="{3F5E781C-87B3-453E-BAC6-D890E2A5948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CA2235D3-100C-417A-ABC3-94BA1C67EF56}" type="pres">
      <dgm:prSet presAssocID="{0B953750-B53B-416A-BD6A-5352490884E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AC6A11-E17D-40A9-9DCF-E7B3A2DBFD3E}" type="presOf" srcId="{8B99F5C7-93FA-4215-A857-5F08EBEBDBB6}" destId="{453BDCD9-8351-4374-8F09-BDCDB00B52B1}" srcOrd="1" destOrd="0" presId="urn:microsoft.com/office/officeart/2005/8/layout/process1"/>
    <dgm:cxn modelId="{734073FD-B8A2-49BF-8FAB-A64F6029CE99}" type="presOf" srcId="{DA1B22A9-DCD9-4CB0-A724-CFBA5B4A1FAD}" destId="{A663D974-A341-43CE-AD6C-6490B98B05CC}" srcOrd="1" destOrd="0" presId="urn:microsoft.com/office/officeart/2005/8/layout/process1"/>
    <dgm:cxn modelId="{EE170139-1800-42EC-9B77-4A9A334452C6}" srcId="{23EA4BF3-68A3-4B16-8E7F-43ED51ED357A}" destId="{417D4B0C-C031-4FAF-A1B1-3A5DB8246FF3}" srcOrd="0" destOrd="0" parTransId="{7B0C327A-A825-4DB0-8E1D-DE2E6793E624}" sibTransId="{DA1B22A9-DCD9-4CB0-A724-CFBA5B4A1FAD}"/>
    <dgm:cxn modelId="{291277F3-FAAF-49EF-BB7E-FE765F35C8F8}" type="presOf" srcId="{8665EB9D-B0AD-456E-9670-8027B711F47F}" destId="{EE41612F-BCC3-4CED-8E71-3D35BC4BBF6D}" srcOrd="0" destOrd="0" presId="urn:microsoft.com/office/officeart/2005/8/layout/process1"/>
    <dgm:cxn modelId="{DDD889F1-A452-438A-8477-211A2D8648E3}" srcId="{23EA4BF3-68A3-4B16-8E7F-43ED51ED357A}" destId="{0B953750-B53B-416A-BD6A-5352490884E6}" srcOrd="4" destOrd="0" parTransId="{CC6212E6-D9EE-4853-92E5-415318FF242D}" sibTransId="{3230BF10-BA87-42A3-811A-CDB7A2A9E116}"/>
    <dgm:cxn modelId="{465398F2-ED54-4794-8645-7BBB7786750C}" srcId="{23EA4BF3-68A3-4B16-8E7F-43ED51ED357A}" destId="{8947F961-8737-4B65-B544-82A5FB8B9CFA}" srcOrd="2" destOrd="0" parTransId="{38E0DD6A-E626-48BC-B348-6411279A875F}" sibTransId="{8B99F5C7-93FA-4215-A857-5F08EBEBDBB6}"/>
    <dgm:cxn modelId="{79CC2398-0224-41BE-B836-F35EF2E74E3E}" type="presOf" srcId="{3F5E781C-87B3-453E-BAC6-D890E2A59489}" destId="{211AB6A2-4A6C-4F66-9C6A-10993FE39972}" srcOrd="1" destOrd="0" presId="urn:microsoft.com/office/officeart/2005/8/layout/process1"/>
    <dgm:cxn modelId="{FDDBD2D3-CA53-4AED-9D5E-0B6DD548298C}" type="presOf" srcId="{8B99F5C7-93FA-4215-A857-5F08EBEBDBB6}" destId="{2403FD83-0A00-41D6-AFBF-C09EA58BCCFB}" srcOrd="0" destOrd="0" presId="urn:microsoft.com/office/officeart/2005/8/layout/process1"/>
    <dgm:cxn modelId="{E316CFB8-C211-4A2A-BDAB-521ACC7684C8}" type="presOf" srcId="{8947F961-8737-4B65-B544-82A5FB8B9CFA}" destId="{CC6DD9B7-72D6-4BC9-AD3B-08A2DFEDF481}" srcOrd="0" destOrd="0" presId="urn:microsoft.com/office/officeart/2005/8/layout/process1"/>
    <dgm:cxn modelId="{AF3A605B-D1CD-4C3C-AFF1-896581DFDAC4}" type="presOf" srcId="{CC873D38-6DFA-47DD-8748-C557C493EB20}" destId="{C9920BEC-971A-47D8-8797-8F18716596F6}" srcOrd="0" destOrd="0" presId="urn:microsoft.com/office/officeart/2005/8/layout/process1"/>
    <dgm:cxn modelId="{AB8118BE-3F9D-455E-B6F1-450D02620804}" type="presOf" srcId="{23EA4BF3-68A3-4B16-8E7F-43ED51ED357A}" destId="{931E7752-3C0E-40C4-8784-75B81BD790FA}" srcOrd="0" destOrd="0" presId="urn:microsoft.com/office/officeart/2005/8/layout/process1"/>
    <dgm:cxn modelId="{67E80D74-C043-4DB2-96C8-09C0CE1C6663}" type="presOf" srcId="{AD060741-530C-4901-9CE4-33A210D9A23E}" destId="{FB03AB93-1AB5-46B1-9C78-13C3C37377C4}" srcOrd="0" destOrd="0" presId="urn:microsoft.com/office/officeart/2005/8/layout/process1"/>
    <dgm:cxn modelId="{7BC079B5-62E2-4DA7-BF95-1B27E5A719DB}" type="presOf" srcId="{417D4B0C-C031-4FAF-A1B1-3A5DB8246FF3}" destId="{7A67E641-F0B5-4766-8D67-E5624BA057D8}" srcOrd="0" destOrd="0" presId="urn:microsoft.com/office/officeart/2005/8/layout/process1"/>
    <dgm:cxn modelId="{DF3DCF09-4A91-4312-896D-CB760D849D2A}" type="presOf" srcId="{0B953750-B53B-416A-BD6A-5352490884E6}" destId="{CA2235D3-100C-417A-ABC3-94BA1C67EF56}" srcOrd="0" destOrd="0" presId="urn:microsoft.com/office/officeart/2005/8/layout/process1"/>
    <dgm:cxn modelId="{55E91DE6-D5BD-4096-8EEC-BFEEF99CBE08}" type="presOf" srcId="{8665EB9D-B0AD-456E-9670-8027B711F47F}" destId="{7F839D58-681D-4DDA-AA11-26403A0033D4}" srcOrd="1" destOrd="0" presId="urn:microsoft.com/office/officeart/2005/8/layout/process1"/>
    <dgm:cxn modelId="{5D92C119-C336-477C-84ED-F6932D7C48CB}" type="presOf" srcId="{DA1B22A9-DCD9-4CB0-A724-CFBA5B4A1FAD}" destId="{FD7614AA-28C6-4A90-AC7B-66BC2B66C1BA}" srcOrd="0" destOrd="0" presId="urn:microsoft.com/office/officeart/2005/8/layout/process1"/>
    <dgm:cxn modelId="{77EBDB90-B570-480E-8E9F-467181E89F37}" type="presOf" srcId="{3F5E781C-87B3-453E-BAC6-D890E2A59489}" destId="{E653E3F3-8787-478E-8562-F8B2C7C10A73}" srcOrd="0" destOrd="0" presId="urn:microsoft.com/office/officeart/2005/8/layout/process1"/>
    <dgm:cxn modelId="{345BEFB6-4B2C-4E80-90E6-F341FB8E7D5C}" srcId="{23EA4BF3-68A3-4B16-8E7F-43ED51ED357A}" destId="{CC873D38-6DFA-47DD-8748-C557C493EB20}" srcOrd="1" destOrd="0" parTransId="{A0E5BDBE-3629-40FB-852B-49562072849C}" sibTransId="{8665EB9D-B0AD-456E-9670-8027B711F47F}"/>
    <dgm:cxn modelId="{B3A30208-2A34-4E95-8C68-07C0292FFCB7}" srcId="{23EA4BF3-68A3-4B16-8E7F-43ED51ED357A}" destId="{AD060741-530C-4901-9CE4-33A210D9A23E}" srcOrd="3" destOrd="0" parTransId="{849AAE8D-F9CF-4DF2-B513-55D06DB70F3E}" sibTransId="{3F5E781C-87B3-453E-BAC6-D890E2A59489}"/>
    <dgm:cxn modelId="{C690C699-8F56-4C7D-9A98-E8837F95BED8}" type="presParOf" srcId="{931E7752-3C0E-40C4-8784-75B81BD790FA}" destId="{7A67E641-F0B5-4766-8D67-E5624BA057D8}" srcOrd="0" destOrd="0" presId="urn:microsoft.com/office/officeart/2005/8/layout/process1"/>
    <dgm:cxn modelId="{10E07003-F87D-463C-8D4A-EDA08901CE74}" type="presParOf" srcId="{931E7752-3C0E-40C4-8784-75B81BD790FA}" destId="{FD7614AA-28C6-4A90-AC7B-66BC2B66C1BA}" srcOrd="1" destOrd="0" presId="urn:microsoft.com/office/officeart/2005/8/layout/process1"/>
    <dgm:cxn modelId="{AA9210FA-CFCC-4D56-99CB-10FCD04F1EAC}" type="presParOf" srcId="{FD7614AA-28C6-4A90-AC7B-66BC2B66C1BA}" destId="{A663D974-A341-43CE-AD6C-6490B98B05CC}" srcOrd="0" destOrd="0" presId="urn:microsoft.com/office/officeart/2005/8/layout/process1"/>
    <dgm:cxn modelId="{1442742A-6976-4A38-A5C5-92EA89E359D4}" type="presParOf" srcId="{931E7752-3C0E-40C4-8784-75B81BD790FA}" destId="{C9920BEC-971A-47D8-8797-8F18716596F6}" srcOrd="2" destOrd="0" presId="urn:microsoft.com/office/officeart/2005/8/layout/process1"/>
    <dgm:cxn modelId="{4B6F76CE-8983-44CE-B531-922F8D2A77C3}" type="presParOf" srcId="{931E7752-3C0E-40C4-8784-75B81BD790FA}" destId="{EE41612F-BCC3-4CED-8E71-3D35BC4BBF6D}" srcOrd="3" destOrd="0" presId="urn:microsoft.com/office/officeart/2005/8/layout/process1"/>
    <dgm:cxn modelId="{B8AD3080-5949-4590-B626-B4B65C4EC659}" type="presParOf" srcId="{EE41612F-BCC3-4CED-8E71-3D35BC4BBF6D}" destId="{7F839D58-681D-4DDA-AA11-26403A0033D4}" srcOrd="0" destOrd="0" presId="urn:microsoft.com/office/officeart/2005/8/layout/process1"/>
    <dgm:cxn modelId="{F906CB90-DAB1-4A98-AC9E-C8CE5683D0FA}" type="presParOf" srcId="{931E7752-3C0E-40C4-8784-75B81BD790FA}" destId="{CC6DD9B7-72D6-4BC9-AD3B-08A2DFEDF481}" srcOrd="4" destOrd="0" presId="urn:microsoft.com/office/officeart/2005/8/layout/process1"/>
    <dgm:cxn modelId="{4530C1CF-25F1-4202-89F2-C834566C509D}" type="presParOf" srcId="{931E7752-3C0E-40C4-8784-75B81BD790FA}" destId="{2403FD83-0A00-41D6-AFBF-C09EA58BCCFB}" srcOrd="5" destOrd="0" presId="urn:microsoft.com/office/officeart/2005/8/layout/process1"/>
    <dgm:cxn modelId="{42142FC9-194E-41B5-BCE0-C29D5CF19369}" type="presParOf" srcId="{2403FD83-0A00-41D6-AFBF-C09EA58BCCFB}" destId="{453BDCD9-8351-4374-8F09-BDCDB00B52B1}" srcOrd="0" destOrd="0" presId="urn:microsoft.com/office/officeart/2005/8/layout/process1"/>
    <dgm:cxn modelId="{1419D237-9501-4ED3-A2C4-9176DECB5066}" type="presParOf" srcId="{931E7752-3C0E-40C4-8784-75B81BD790FA}" destId="{FB03AB93-1AB5-46B1-9C78-13C3C37377C4}" srcOrd="6" destOrd="0" presId="urn:microsoft.com/office/officeart/2005/8/layout/process1"/>
    <dgm:cxn modelId="{3666D1A9-4C27-4C8B-9141-FD30D2180D2B}" type="presParOf" srcId="{931E7752-3C0E-40C4-8784-75B81BD790FA}" destId="{E653E3F3-8787-478E-8562-F8B2C7C10A73}" srcOrd="7" destOrd="0" presId="urn:microsoft.com/office/officeart/2005/8/layout/process1"/>
    <dgm:cxn modelId="{D1A68194-D364-43CC-A3C4-9D18856CF3FA}" type="presParOf" srcId="{E653E3F3-8787-478E-8562-F8B2C7C10A73}" destId="{211AB6A2-4A6C-4F66-9C6A-10993FE39972}" srcOrd="0" destOrd="0" presId="urn:microsoft.com/office/officeart/2005/8/layout/process1"/>
    <dgm:cxn modelId="{0CF4E40D-715C-4A5A-B660-14B0D5A1B7BC}" type="presParOf" srcId="{931E7752-3C0E-40C4-8784-75B81BD790FA}" destId="{CA2235D3-100C-417A-ABC3-94BA1C67EF56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B9091-777B-4CE8-83BD-DCE34DB6E574}">
      <dsp:nvSpPr>
        <dsp:cNvPr id="0" name=""/>
        <dsp:cNvSpPr/>
      </dsp:nvSpPr>
      <dsp:spPr>
        <a:xfrm>
          <a:off x="888100" y="438147"/>
          <a:ext cx="2961197" cy="2961197"/>
        </a:xfrm>
        <a:prstGeom prst="blockArc">
          <a:avLst>
            <a:gd name="adj1" fmla="val 10819416"/>
            <a:gd name="adj2" fmla="val 16471625"/>
            <a:gd name="adj3" fmla="val 4634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5074D5-77D5-4586-BDA4-A6303EC0DF54}">
      <dsp:nvSpPr>
        <dsp:cNvPr id="0" name=""/>
        <dsp:cNvSpPr/>
      </dsp:nvSpPr>
      <dsp:spPr>
        <a:xfrm>
          <a:off x="888021" y="447178"/>
          <a:ext cx="2961197" cy="2961197"/>
        </a:xfrm>
        <a:prstGeom prst="blockArc">
          <a:avLst>
            <a:gd name="adj1" fmla="val 5128186"/>
            <a:gd name="adj2" fmla="val 10840882"/>
            <a:gd name="adj3" fmla="val 4634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EB6575-488D-4E88-966E-BF300B2C1EDA}">
      <dsp:nvSpPr>
        <dsp:cNvPr id="0" name=""/>
        <dsp:cNvSpPr/>
      </dsp:nvSpPr>
      <dsp:spPr>
        <a:xfrm>
          <a:off x="1233780" y="461311"/>
          <a:ext cx="2961197" cy="2961197"/>
        </a:xfrm>
        <a:prstGeom prst="blockArc">
          <a:avLst>
            <a:gd name="adj1" fmla="val 21495364"/>
            <a:gd name="adj2" fmla="val 5952694"/>
            <a:gd name="adj3" fmla="val 4634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E3D6D0-F11C-4444-A45F-741AAF361B1A}">
      <dsp:nvSpPr>
        <dsp:cNvPr id="0" name=""/>
        <dsp:cNvSpPr/>
      </dsp:nvSpPr>
      <dsp:spPr>
        <a:xfrm>
          <a:off x="1233126" y="424114"/>
          <a:ext cx="2961197" cy="2961197"/>
        </a:xfrm>
        <a:prstGeom prst="blockArc">
          <a:avLst>
            <a:gd name="adj1" fmla="val 15648880"/>
            <a:gd name="adj2" fmla="val 21583795"/>
            <a:gd name="adj3" fmla="val 4634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907F3D-6A87-4225-B432-8A97C7EC4FF2}">
      <dsp:nvSpPr>
        <dsp:cNvPr id="0" name=""/>
        <dsp:cNvSpPr/>
      </dsp:nvSpPr>
      <dsp:spPr>
        <a:xfrm>
          <a:off x="1751703" y="1193403"/>
          <a:ext cx="1547461" cy="1353262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176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</a:t>
          </a:r>
          <a:r>
            <a:rPr lang="ru-RU" sz="1600" kern="1200" dirty="0" smtClean="0"/>
            <a:t>детей пользуются льготами </a:t>
          </a:r>
          <a:endParaRPr lang="ru-RU" sz="1800" kern="1200" dirty="0"/>
        </a:p>
      </dsp:txBody>
      <dsp:txXfrm>
        <a:off x="1978323" y="1391584"/>
        <a:ext cx="1094221" cy="956900"/>
      </dsp:txXfrm>
    </dsp:sp>
    <dsp:sp modelId="{742C7012-B3EF-4B6B-BD6B-C00D9D2D804D}">
      <dsp:nvSpPr>
        <dsp:cNvPr id="0" name=""/>
        <dsp:cNvSpPr/>
      </dsp:nvSpPr>
      <dsp:spPr>
        <a:xfrm>
          <a:off x="1588813" y="489"/>
          <a:ext cx="1788084" cy="9529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effectLst/>
            </a:rPr>
            <a:t>2 ребенок, оставшийся без попечения родителей</a:t>
          </a:r>
          <a:endParaRPr lang="ru-RU" sz="1000" kern="1200" dirty="0"/>
        </a:p>
      </dsp:txBody>
      <dsp:txXfrm>
        <a:off x="1850672" y="140046"/>
        <a:ext cx="1264366" cy="673840"/>
      </dsp:txXfrm>
    </dsp:sp>
    <dsp:sp modelId="{A12F096E-CB3C-4BD8-AE3E-65296DDC33F2}">
      <dsp:nvSpPr>
        <dsp:cNvPr id="0" name=""/>
        <dsp:cNvSpPr/>
      </dsp:nvSpPr>
      <dsp:spPr>
        <a:xfrm>
          <a:off x="3396380" y="1421418"/>
          <a:ext cx="1527242" cy="9529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12 детей из семей имеющих детей или родителя инвалида</a:t>
          </a:r>
          <a:endParaRPr lang="ru-RU" sz="1000" kern="1200" dirty="0"/>
        </a:p>
      </dsp:txBody>
      <dsp:txXfrm>
        <a:off x="3620039" y="1560975"/>
        <a:ext cx="1079924" cy="673840"/>
      </dsp:txXfrm>
    </dsp:sp>
    <dsp:sp modelId="{360EF1CD-ACDC-42E2-B808-57ED7D4561D0}">
      <dsp:nvSpPr>
        <dsp:cNvPr id="0" name=""/>
        <dsp:cNvSpPr/>
      </dsp:nvSpPr>
      <dsp:spPr>
        <a:xfrm>
          <a:off x="1566637" y="2893074"/>
          <a:ext cx="1832435" cy="9529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effectLst/>
            </a:rPr>
            <a:t>50% оплатой пользуются  156 воспитанников</a:t>
          </a:r>
          <a:endParaRPr lang="ru-RU" sz="1000" kern="1200" dirty="0"/>
        </a:p>
      </dsp:txBody>
      <dsp:txXfrm>
        <a:off x="1834991" y="3032631"/>
        <a:ext cx="1295727" cy="673840"/>
      </dsp:txXfrm>
    </dsp:sp>
    <dsp:sp modelId="{5363648A-0E4F-4E3C-82D7-282DA8A31916}">
      <dsp:nvSpPr>
        <dsp:cNvPr id="0" name=""/>
        <dsp:cNvSpPr/>
      </dsp:nvSpPr>
      <dsp:spPr>
        <a:xfrm>
          <a:off x="207614" y="1427892"/>
          <a:ext cx="1429631" cy="9653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6 детей -инвалидов</a:t>
          </a:r>
          <a:endParaRPr lang="ru-RU" sz="1000" kern="1200" dirty="0"/>
        </a:p>
      </dsp:txBody>
      <dsp:txXfrm>
        <a:off x="416979" y="1569267"/>
        <a:ext cx="1010901" cy="68262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DBC14A-E2AB-4273-81CE-00332A5F30B6}">
      <dsp:nvSpPr>
        <dsp:cNvPr id="0" name=""/>
        <dsp:cNvSpPr/>
      </dsp:nvSpPr>
      <dsp:spPr>
        <a:xfrm>
          <a:off x="1088" y="1109875"/>
          <a:ext cx="2548153" cy="127407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Calibri"/>
              <a:ea typeface="+mn-ea"/>
              <a:cs typeface="+mn-cs"/>
            </a:rPr>
            <a:t>16 школ</a:t>
          </a:r>
          <a:endParaRPr lang="ru-RU" sz="3600" b="1" kern="1200" dirty="0">
            <a:latin typeface="Calibri"/>
            <a:ea typeface="+mn-ea"/>
            <a:cs typeface="+mn-cs"/>
          </a:endParaRPr>
        </a:p>
      </dsp:txBody>
      <dsp:txXfrm>
        <a:off x="319607" y="1269134"/>
        <a:ext cx="1911115" cy="955558"/>
      </dsp:txXfrm>
    </dsp:sp>
    <dsp:sp modelId="{5C2A8B43-9EB5-43D5-AF28-D8C120D245A9}">
      <dsp:nvSpPr>
        <dsp:cNvPr id="0" name=""/>
        <dsp:cNvSpPr/>
      </dsp:nvSpPr>
      <dsp:spPr>
        <a:xfrm>
          <a:off x="3186280" y="1109875"/>
          <a:ext cx="2548153" cy="127407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"/>
              <a:ea typeface="+mn-ea"/>
              <a:cs typeface="+mn-cs"/>
            </a:rPr>
            <a:t>6 средних,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"/>
              <a:ea typeface="+mn-ea"/>
              <a:cs typeface="+mn-cs"/>
            </a:rPr>
            <a:t>10 основных  школ,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"/>
              <a:ea typeface="+mn-ea"/>
              <a:cs typeface="+mn-cs"/>
            </a:rPr>
            <a:t> 1345 учащихся</a:t>
          </a:r>
          <a:endParaRPr lang="ru-RU" sz="2000" b="1" kern="1200" dirty="0">
            <a:latin typeface="Calibri"/>
            <a:ea typeface="+mn-ea"/>
            <a:cs typeface="+mn-cs"/>
          </a:endParaRPr>
        </a:p>
      </dsp:txBody>
      <dsp:txXfrm>
        <a:off x="3504799" y="1269134"/>
        <a:ext cx="1911115" cy="955558"/>
      </dsp:txXfrm>
    </dsp:sp>
    <dsp:sp modelId="{BAA01FC7-71DF-46FF-930E-CBF4DF7222A9}">
      <dsp:nvSpPr>
        <dsp:cNvPr id="0" name=""/>
        <dsp:cNvSpPr/>
      </dsp:nvSpPr>
      <dsp:spPr>
        <a:xfrm>
          <a:off x="6371472" y="1109875"/>
          <a:ext cx="2548153" cy="127407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Calibri"/>
              <a:ea typeface="+mn-ea"/>
              <a:cs typeface="+mn-cs"/>
            </a:rPr>
            <a:t>145 </a:t>
          </a:r>
          <a:r>
            <a:rPr lang="ru-RU" sz="2000" b="1" kern="1200" dirty="0" smtClean="0">
              <a:latin typeface="Calibri"/>
              <a:ea typeface="+mn-ea"/>
              <a:cs typeface="+mn-cs"/>
            </a:rPr>
            <a:t>первоклассника</a:t>
          </a:r>
          <a:endParaRPr lang="ru-RU" sz="2000" kern="1200" dirty="0">
            <a:latin typeface="Calibri"/>
            <a:ea typeface="+mn-ea"/>
            <a:cs typeface="+mn-cs"/>
          </a:endParaRPr>
        </a:p>
      </dsp:txBody>
      <dsp:txXfrm>
        <a:off x="6689991" y="1269134"/>
        <a:ext cx="1911115" cy="9555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2AE7C-A09D-4312-928E-8165E35043D2}">
      <dsp:nvSpPr>
        <dsp:cNvPr id="0" name=""/>
        <dsp:cNvSpPr/>
      </dsp:nvSpPr>
      <dsp:spPr>
        <a:xfrm>
          <a:off x="0" y="511548"/>
          <a:ext cx="5040559" cy="85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EF1932-4DFC-4BCA-ABD0-C663D28F615C}">
      <dsp:nvSpPr>
        <dsp:cNvPr id="0" name=""/>
        <dsp:cNvSpPr/>
      </dsp:nvSpPr>
      <dsp:spPr>
        <a:xfrm>
          <a:off x="252027" y="9708"/>
          <a:ext cx="3528391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rgbClr val="C00000"/>
              </a:solidFill>
            </a:rPr>
            <a:t>Региональный</a:t>
          </a:r>
          <a:endParaRPr lang="ru-RU" sz="3400" kern="1200" dirty="0">
            <a:solidFill>
              <a:srgbClr val="C00000"/>
            </a:solidFill>
          </a:endParaRPr>
        </a:p>
      </dsp:txBody>
      <dsp:txXfrm>
        <a:off x="301023" y="58704"/>
        <a:ext cx="3430399" cy="905688"/>
      </dsp:txXfrm>
    </dsp:sp>
    <dsp:sp modelId="{3E2929E6-6CB3-4BD4-AA2B-C18109D5DEB5}">
      <dsp:nvSpPr>
        <dsp:cNvPr id="0" name=""/>
        <dsp:cNvSpPr/>
      </dsp:nvSpPr>
      <dsp:spPr>
        <a:xfrm>
          <a:off x="0" y="2053788"/>
          <a:ext cx="5040559" cy="85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76FA06-F267-437B-B097-736188CBC22B}">
      <dsp:nvSpPr>
        <dsp:cNvPr id="0" name=""/>
        <dsp:cNvSpPr/>
      </dsp:nvSpPr>
      <dsp:spPr>
        <a:xfrm>
          <a:off x="252027" y="1551948"/>
          <a:ext cx="3528391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rgbClr val="C00000"/>
              </a:solidFill>
            </a:rPr>
            <a:t>Муниципальный </a:t>
          </a:r>
          <a:endParaRPr lang="ru-RU" sz="3400" kern="1200" dirty="0">
            <a:solidFill>
              <a:srgbClr val="C00000"/>
            </a:solidFill>
          </a:endParaRPr>
        </a:p>
      </dsp:txBody>
      <dsp:txXfrm>
        <a:off x="301023" y="1600944"/>
        <a:ext cx="3430399" cy="905688"/>
      </dsp:txXfrm>
    </dsp:sp>
    <dsp:sp modelId="{B83A819B-6690-4297-B66E-BA69CDAF1F70}">
      <dsp:nvSpPr>
        <dsp:cNvPr id="0" name=""/>
        <dsp:cNvSpPr/>
      </dsp:nvSpPr>
      <dsp:spPr>
        <a:xfrm>
          <a:off x="0" y="3596028"/>
          <a:ext cx="5040559" cy="85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97153-C4E7-4AB1-AC28-DCC18D816715}">
      <dsp:nvSpPr>
        <dsp:cNvPr id="0" name=""/>
        <dsp:cNvSpPr/>
      </dsp:nvSpPr>
      <dsp:spPr>
        <a:xfrm>
          <a:off x="252027" y="3094188"/>
          <a:ext cx="3528391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rgbClr val="C00000"/>
              </a:solidFill>
            </a:rPr>
            <a:t>Школьный </a:t>
          </a:r>
          <a:endParaRPr lang="ru-RU" sz="3400" kern="1200" dirty="0">
            <a:solidFill>
              <a:srgbClr val="C00000"/>
            </a:solidFill>
          </a:endParaRPr>
        </a:p>
      </dsp:txBody>
      <dsp:txXfrm>
        <a:off x="301023" y="3143184"/>
        <a:ext cx="3430399" cy="9056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BD80D-F150-4322-B2A7-F7BE7EC9B07A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77D63-C9AF-4DEB-A32E-469CD66454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524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77D63-C9AF-4DEB-A32E-469CD664545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129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409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C08C904-0EA4-4E95-87AA-D1D6FD65902B}" type="slidenum">
              <a:rPr lang="ru-RU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818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412F6B7-7E54-4D5B-86DA-E67672031EFB}" type="slidenum">
              <a:rPr lang="ru-RU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4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6.png"/><Relationship Id="rId4" Type="http://schemas.openxmlformats.org/officeDocument/2006/relationships/image" Target="../media/image28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10" Type="http://schemas.openxmlformats.org/officeDocument/2006/relationships/image" Target="../media/image42.jpeg"/><Relationship Id="rId4" Type="http://schemas.openxmlformats.org/officeDocument/2006/relationships/image" Target="../media/image33.png"/><Relationship Id="rId9" Type="http://schemas.microsoft.com/office/2007/relationships/diagramDrawing" Target="../diagrams/drawing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26.png"/><Relationship Id="rId7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13" Type="http://schemas.openxmlformats.org/officeDocument/2006/relationships/diagramQuickStyle" Target="../diagrams/quickStyle10.xml"/><Relationship Id="rId3" Type="http://schemas.openxmlformats.org/officeDocument/2006/relationships/image" Target="../media/image53.png"/><Relationship Id="rId7" Type="http://schemas.openxmlformats.org/officeDocument/2006/relationships/diagramLayout" Target="../diagrams/layout9.xml"/><Relationship Id="rId12" Type="http://schemas.openxmlformats.org/officeDocument/2006/relationships/diagramLayout" Target="../diagrams/layout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9.xml"/><Relationship Id="rId11" Type="http://schemas.openxmlformats.org/officeDocument/2006/relationships/diagramData" Target="../diagrams/data10.xml"/><Relationship Id="rId5" Type="http://schemas.openxmlformats.org/officeDocument/2006/relationships/image" Target="../media/image55.png"/><Relationship Id="rId15" Type="http://schemas.microsoft.com/office/2007/relationships/diagramDrawing" Target="../diagrams/drawing10.xml"/><Relationship Id="rId10" Type="http://schemas.microsoft.com/office/2007/relationships/diagramDrawing" Target="../diagrams/drawing9.xml"/><Relationship Id="rId4" Type="http://schemas.openxmlformats.org/officeDocument/2006/relationships/image" Target="../media/image54.jpeg"/><Relationship Id="rId9" Type="http://schemas.openxmlformats.org/officeDocument/2006/relationships/diagramColors" Target="../diagrams/colors9.xml"/><Relationship Id="rId14" Type="http://schemas.openxmlformats.org/officeDocument/2006/relationships/diagramColors" Target="../diagrams/colors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1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2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1.jpeg"/><Relationship Id="rId4" Type="http://schemas.openxmlformats.org/officeDocument/2006/relationships/diagramData" Target="../diagrams/data2.xml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26.png"/><Relationship Id="rId18" Type="http://schemas.microsoft.com/office/2007/relationships/diagramDrawing" Target="../diagrams/drawing6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openxmlformats.org/officeDocument/2006/relationships/diagramColors" Target="../diagrams/colors6.xml"/><Relationship Id="rId2" Type="http://schemas.openxmlformats.org/officeDocument/2006/relationships/image" Target="../media/image1.jpeg"/><Relationship Id="rId16" Type="http://schemas.openxmlformats.org/officeDocument/2006/relationships/diagramQuickStyle" Target="../diagrams/quickStyl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Layout" Target="../diagrams/layout6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234\Desktop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Методическая служба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Кайбицкого</a:t>
            </a:r>
            <a:r>
              <a:rPr lang="ru-RU" b="1" dirty="0" smtClean="0">
                <a:solidFill>
                  <a:srgbClr val="0070C0"/>
                </a:solidFill>
              </a:rPr>
              <a:t> муниципального района 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r">
              <a:buNone/>
            </a:pPr>
            <a:endParaRPr lang="ru-RU" sz="2400" b="1" i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dirty="0" smtClean="0"/>
              <a:t>2021 </a:t>
            </a:r>
            <a:r>
              <a:rPr lang="ru-RU" sz="2400" dirty="0" smtClean="0"/>
              <a:t>год</a:t>
            </a:r>
            <a:endParaRPr lang="ru-RU" sz="2400" dirty="0"/>
          </a:p>
        </p:txBody>
      </p:sp>
      <p:pic>
        <p:nvPicPr>
          <p:cNvPr id="4" name="Picture 2" descr="C:\Users\Нина\Desktop\августовские конференции\конференция 2016\брошюра\фон\img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4290"/>
            <a:ext cx="9144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260350"/>
            <a:ext cx="782637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Нина\Desktop\августовские конференции\конференция 2014\эмблема\для буинска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67625" y="260350"/>
            <a:ext cx="941388" cy="93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286000" y="214291"/>
            <a:ext cx="457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ОТДЕЛ ОБРАЗОВАНИЯ </a:t>
            </a:r>
          </a:p>
          <a:p>
            <a:pPr algn="ctr"/>
            <a:r>
              <a:rPr lang="ru-RU" sz="1600" b="1" dirty="0" smtClean="0"/>
              <a:t>ИСПОЛНИТЕЛЬНОГО КОМИТЕТА</a:t>
            </a:r>
          </a:p>
          <a:p>
            <a:pPr algn="ctr"/>
            <a:r>
              <a:rPr lang="ru-RU" sz="1600" b="1" dirty="0" smtClean="0"/>
              <a:t> КАЙБИЦКОГО МУНИЦИПАЛЬНОГО РАЙОНА </a:t>
            </a:r>
          </a:p>
          <a:p>
            <a:pPr algn="ctr"/>
            <a:r>
              <a:rPr lang="ru-RU" sz="1600" b="1" dirty="0" smtClean="0"/>
              <a:t>РЕСПУБЛИКИ ТАТАРСТАН</a:t>
            </a:r>
            <a:endParaRPr lang="ru-RU" sz="1600" b="1" dirty="0"/>
          </a:p>
        </p:txBody>
      </p:sp>
      <p:pic>
        <p:nvPicPr>
          <p:cNvPr id="9" name="Рисунок 8"/>
          <p:cNvPicPr/>
          <p:nvPr/>
        </p:nvPicPr>
        <p:blipFill>
          <a:blip r:embed="rId7" cstate="print"/>
          <a:srcRect l="19722" t="56313" r="31032" b="24449"/>
          <a:stretch>
            <a:fillRect/>
          </a:stretch>
        </p:blipFill>
        <p:spPr bwMode="auto">
          <a:xfrm>
            <a:off x="3347864" y="3717032"/>
            <a:ext cx="5715000" cy="1784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99897"/>
            <a:ext cx="8229600" cy="6130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МОЛОДОГО УЧИТЕЛЯ 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Monotype Corsiva" pitchFamily="66" charset="0"/>
              </a:rPr>
              <a:t>работает  с 2014 года</a:t>
            </a: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400" b="1" dirty="0" smtClean="0">
                <a:latin typeface="Monotype Corsiva" pitchFamily="66" charset="0"/>
              </a:rPr>
              <a:t/>
            </a:r>
            <a:br>
              <a:rPr lang="ru-RU" sz="2400" b="1" dirty="0" smtClean="0">
                <a:latin typeface="Monotype Corsiva" pitchFamily="66" charset="0"/>
              </a:rPr>
            </a:br>
            <a:endParaRPr lang="ru-RU" sz="2400" b="1" dirty="0">
              <a:latin typeface="Monotype Corsiva" pitchFamily="66" charset="0"/>
            </a:endParaRPr>
          </a:p>
        </p:txBody>
      </p:sp>
      <p:pic>
        <p:nvPicPr>
          <p:cNvPr id="9" name="Picture 19" descr="C:\Users\Admin\Desktop\РАБОЧИЙ СТОЛ\аттестацие Новикова\опыт 2018\опыт\IMG_58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593" y="2381759"/>
            <a:ext cx="2370731" cy="1534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161309" y="785305"/>
            <a:ext cx="4879428" cy="1312518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 smtClean="0"/>
              <a:t>Имеют педагогический стаж до 3-х лет</a:t>
            </a:r>
            <a:endParaRPr lang="ru-RU" sz="1400" dirty="0" smtClean="0"/>
          </a:p>
          <a:p>
            <a:pPr marL="0" indent="0" algn="ctr">
              <a:buNone/>
            </a:pPr>
            <a:r>
              <a:rPr lang="ru-RU" sz="1400" dirty="0" smtClean="0"/>
              <a:t>2018-2019 </a:t>
            </a:r>
            <a:r>
              <a:rPr lang="ru-RU" sz="1400" dirty="0" err="1" smtClean="0"/>
              <a:t>уч</a:t>
            </a:r>
            <a:r>
              <a:rPr lang="ru-RU" sz="1400" dirty="0" smtClean="0"/>
              <a:t>. год – 13 педагогов</a:t>
            </a:r>
          </a:p>
          <a:p>
            <a:pPr marL="0" indent="0" algn="ctr">
              <a:buNone/>
            </a:pPr>
            <a:r>
              <a:rPr lang="ru-RU" sz="1400" dirty="0" smtClean="0"/>
              <a:t>2019-2020 </a:t>
            </a:r>
            <a:r>
              <a:rPr lang="ru-RU" sz="1400" dirty="0" err="1" smtClean="0"/>
              <a:t>уч</a:t>
            </a:r>
            <a:r>
              <a:rPr lang="ru-RU" sz="1400" dirty="0" smtClean="0"/>
              <a:t>. год – 14 педагогов </a:t>
            </a:r>
          </a:p>
          <a:p>
            <a:pPr marL="0" indent="0" algn="ctr">
              <a:buNone/>
            </a:pPr>
            <a:r>
              <a:rPr lang="ru-RU" sz="1400" dirty="0" smtClean="0"/>
              <a:t>2020-2021 </a:t>
            </a:r>
            <a:r>
              <a:rPr lang="ru-RU" sz="1400" dirty="0" err="1" smtClean="0"/>
              <a:t>уч.год</a:t>
            </a:r>
            <a:r>
              <a:rPr lang="ru-RU" sz="1400" dirty="0" smtClean="0"/>
              <a:t>- 8 педагогов</a:t>
            </a:r>
            <a:endParaRPr lang="ru-RU" sz="1400" dirty="0"/>
          </a:p>
        </p:txBody>
      </p:sp>
      <p:pic>
        <p:nvPicPr>
          <p:cNvPr id="39937" name="Picture 1" descr="C:\Users\USER\Desktop\ФОТО\IMG-20190916-WA00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1027" y="2381758"/>
            <a:ext cx="2370868" cy="1639523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51058" cy="9632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653" y="2381758"/>
            <a:ext cx="2186030" cy="16395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2" y="4330410"/>
            <a:ext cx="2370731" cy="17780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027" y="4256410"/>
            <a:ext cx="2398831" cy="178353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966" y="4305216"/>
            <a:ext cx="2528890" cy="168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89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9874" y="4145948"/>
            <a:ext cx="2399890" cy="159836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61512" y="1234946"/>
            <a:ext cx="3518207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800000"/>
                </a:solidFill>
              </a:rPr>
              <a:t>Курсы повышения квалификации </a:t>
            </a:r>
          </a:p>
          <a:p>
            <a:r>
              <a:rPr lang="ru-RU" dirty="0" smtClean="0">
                <a:solidFill>
                  <a:srgbClr val="800000"/>
                </a:solidFill>
              </a:rPr>
              <a:t>на бюджетной основе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76308" y="1359065"/>
            <a:ext cx="3375219" cy="36933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800000"/>
                </a:solidFill>
              </a:rPr>
              <a:t>239 </a:t>
            </a:r>
            <a:r>
              <a:rPr lang="ru-RU" dirty="0">
                <a:solidFill>
                  <a:srgbClr val="800000"/>
                </a:solidFill>
              </a:rPr>
              <a:t>педагогических работников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1512" y="2216884"/>
            <a:ext cx="3518207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800000"/>
                </a:solidFill>
              </a:rPr>
              <a:t>Дистанционные </a:t>
            </a:r>
            <a:r>
              <a:rPr lang="ru-RU" dirty="0">
                <a:solidFill>
                  <a:srgbClr val="800000"/>
                </a:solidFill>
              </a:rPr>
              <a:t>курсы по безопасности в сети интернет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517798" y="2331527"/>
            <a:ext cx="3375219" cy="36933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800000"/>
                </a:solidFill>
              </a:rPr>
              <a:t>174 </a:t>
            </a:r>
            <a:r>
              <a:rPr lang="ru-RU" dirty="0">
                <a:solidFill>
                  <a:srgbClr val="800000"/>
                </a:solidFill>
              </a:rPr>
              <a:t>педагогических работников 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4306186" y="1543731"/>
            <a:ext cx="978196" cy="0"/>
          </a:xfrm>
          <a:prstGeom prst="straightConnector1">
            <a:avLst/>
          </a:prstGeom>
          <a:ln w="57150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306186" y="2540049"/>
            <a:ext cx="978196" cy="0"/>
          </a:xfrm>
          <a:prstGeom prst="straightConnector1">
            <a:avLst/>
          </a:prstGeom>
          <a:ln w="57150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804122" y="3181416"/>
            <a:ext cx="38266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Целевое обучение</a:t>
            </a:r>
            <a:endParaRPr lang="ru-RU" sz="3600" b="0" cap="none" spc="0" dirty="0">
              <a:ln w="0"/>
              <a:solidFill>
                <a:srgbClr val="8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512288" y="4945130"/>
            <a:ext cx="978196" cy="0"/>
          </a:xfrm>
          <a:prstGeom prst="straightConnector1">
            <a:avLst/>
          </a:prstGeom>
          <a:ln w="57150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717467" y="4652742"/>
            <a:ext cx="3070634" cy="101566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800000"/>
                </a:solidFill>
              </a:rPr>
              <a:t>3 поступило в 2020 году</a:t>
            </a:r>
          </a:p>
          <a:p>
            <a:pPr algn="ctr"/>
            <a:r>
              <a:rPr lang="ru-RU" sz="2000" dirty="0" smtClean="0">
                <a:solidFill>
                  <a:srgbClr val="800000"/>
                </a:solidFill>
              </a:rPr>
              <a:t>Всего обучается 9  человек</a:t>
            </a:r>
            <a:endParaRPr lang="ru-RU" sz="2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572860" y="185271"/>
            <a:ext cx="628922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ПОВЫШЕНИЕ КВАЛИФИКАЦИИ</a:t>
            </a:r>
            <a:endParaRPr lang="ru-RU" sz="3600" b="0" cap="none" spc="0" dirty="0">
              <a:ln w="0"/>
              <a:solidFill>
                <a:srgbClr val="8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98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 l="5468"/>
          <a:stretch>
            <a:fillRect/>
          </a:stretch>
        </p:blipFill>
        <p:spPr bwMode="auto">
          <a:xfrm>
            <a:off x="500034" y="0"/>
            <a:ext cx="864396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4900618" cy="42862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ПРОФЕССИОНАЛЬНЫЕ КОНКУРСЫ</a:t>
            </a:r>
            <a:endParaRPr lang="ru-RU" sz="2400" dirty="0">
              <a:solidFill>
                <a:schemeClr val="accent2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500041"/>
          <a:ext cx="6286544" cy="5256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144"/>
                <a:gridCol w="4015242"/>
                <a:gridCol w="679626"/>
                <a:gridCol w="509721"/>
                <a:gridCol w="339811"/>
              </a:tblGrid>
              <a:tr h="10445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Уч.год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Название конкурса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Муниципальный этап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Зональный этап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Респуб</a:t>
                      </a: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.  этап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13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2018/2019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Учитель года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Педагогический дебют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49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Лучший учитель татарского языка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Мастер-класс учителей родного языка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Воспитатель года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Лучший педагог-организатор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Лучший классный руководитель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Лучший педагог дополнительного образования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2019/2020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Учитель года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Педагогический дебют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Лучший учитель татарского языка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Воспитатель года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2020/2021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Учитель года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Педагогический дебют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Лучший учитель татарского языка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Мастер-класс учителей родного языка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не было конкурса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Воспитатель года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051" name="Picture 3" descr="C:\Users\USER\Desktop\Фото 2017-2018 уч.год\мастер класс закрытие\IMG_1795.JPG"/>
          <p:cNvPicPr>
            <a:picLocks noChangeAspect="1" noChangeArrowheads="1"/>
          </p:cNvPicPr>
          <p:nvPr/>
        </p:nvPicPr>
        <p:blipFill>
          <a:blip r:embed="rId3"/>
          <a:srcRect t="46774" r="14546"/>
          <a:stretch>
            <a:fillRect/>
          </a:stretch>
        </p:blipFill>
        <p:spPr bwMode="auto">
          <a:xfrm>
            <a:off x="6429388" y="4857760"/>
            <a:ext cx="2714612" cy="171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6" name="Picture 2" descr="C:\Users\USER\Desktop\ФОТО\IMG_20200211_1742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357166"/>
            <a:ext cx="2571737" cy="2508800"/>
          </a:xfrm>
          <a:prstGeom prst="rect">
            <a:avLst/>
          </a:prstGeom>
          <a:noFill/>
        </p:spPr>
      </p:pic>
      <p:pic>
        <p:nvPicPr>
          <p:cNvPr id="2050" name="Picture 2" descr="C:\Users\USER\Desktop\Фото 2017-2018 уч.год\зона учитель года\IMG_0499.JPG"/>
          <p:cNvPicPr>
            <a:picLocks noChangeAspect="1" noChangeArrowheads="1"/>
          </p:cNvPicPr>
          <p:nvPr/>
        </p:nvPicPr>
        <p:blipFill>
          <a:blip r:embed="rId5" cstate="print"/>
          <a:srcRect l="10937" t="23958" r="9375"/>
          <a:stretch>
            <a:fillRect/>
          </a:stretch>
        </p:blipFill>
        <p:spPr bwMode="auto">
          <a:xfrm>
            <a:off x="6500826" y="2786058"/>
            <a:ext cx="2643174" cy="2014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214422"/>
            <a:ext cx="7801002" cy="24288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Достижения педагогов: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Победители республиканского конкурса «</a:t>
            </a:r>
            <a:r>
              <a:rPr lang="tt-RU" sz="2000" b="1" dirty="0" smtClean="0"/>
              <a:t>Лучший </a:t>
            </a:r>
            <a:r>
              <a:rPr lang="ru-RU" sz="2000" b="1" dirty="0" smtClean="0"/>
              <a:t>руководитель методического объединения – 2020».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smtClean="0"/>
              <a:t>Победителями  (3 место) из нашего района стали в номинации «Лучший руководитель методического объединения учителей начальных классов» учитель начальных классов </a:t>
            </a:r>
            <a:r>
              <a:rPr lang="ru-RU" sz="2000" dirty="0" err="1" smtClean="0"/>
              <a:t>Молькеевской</a:t>
            </a:r>
            <a:r>
              <a:rPr lang="ru-RU" sz="2000" dirty="0" smtClean="0"/>
              <a:t> школы Васильева Нина Михайловна и в номинации «Лучший руководитель методического объединения учителей гуманитарного цикла» учитель истории </a:t>
            </a:r>
            <a:r>
              <a:rPr lang="ru-RU" sz="2000" dirty="0" err="1" smtClean="0"/>
              <a:t>Большекайбицкой</a:t>
            </a:r>
            <a:r>
              <a:rPr lang="ru-RU" sz="2000" dirty="0" smtClean="0"/>
              <a:t> школы </a:t>
            </a:r>
            <a:r>
              <a:rPr lang="ru-RU" sz="2000" dirty="0" err="1" smtClean="0"/>
              <a:t>Хайруллина</a:t>
            </a:r>
            <a:r>
              <a:rPr lang="ru-RU" sz="2000" dirty="0" smtClean="0"/>
              <a:t> Альбина </a:t>
            </a:r>
            <a:r>
              <a:rPr lang="ru-RU" sz="2000" dirty="0" err="1" smtClean="0"/>
              <a:t>Рашитовна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b="1" dirty="0" smtClean="0"/>
              <a:t>Победитель 15 Всероссийского конкурса «За нравственный подвиг учителя»-</a:t>
            </a:r>
            <a:r>
              <a:rPr lang="ru-RU" sz="2000" dirty="0" smtClean="0"/>
              <a:t> 3 место учитель начальных классов </a:t>
            </a:r>
            <a:r>
              <a:rPr lang="ru-RU" sz="2000" dirty="0" err="1" smtClean="0"/>
              <a:t>Молькеевской</a:t>
            </a:r>
            <a:r>
              <a:rPr lang="ru-RU" sz="2000" dirty="0" smtClean="0"/>
              <a:t> школы Васильева Нина Михайловна</a:t>
            </a:r>
            <a:br>
              <a:rPr lang="ru-RU" sz="2000" dirty="0" smtClean="0"/>
            </a:br>
            <a:r>
              <a:rPr lang="tt-RU" sz="2000" dirty="0" smtClean="0"/>
              <a:t>Кувшинова Наталья Павловна – участие в региональном этапе </a:t>
            </a:r>
            <a:r>
              <a:rPr lang="en-US" sz="2000" dirty="0" smtClean="0"/>
              <a:t>XVI </a:t>
            </a:r>
            <a:r>
              <a:rPr lang="ru-RU" sz="2000" dirty="0" smtClean="0"/>
              <a:t>Всероссийского конкурса 2021 года в области педагогики, воспитания и работы с детьми и молодёжью до 20 лет </a:t>
            </a:r>
            <a:r>
              <a:rPr lang="ru-RU" sz="2000" b="1" dirty="0" smtClean="0"/>
              <a:t>«За нравственный подвиг учителя</a:t>
            </a:r>
            <a:r>
              <a:rPr lang="ru-RU" sz="2000" dirty="0" smtClean="0"/>
              <a:t>» в номинации: «Лучшая методическая разработка по предметам ОРКСЭ, ОДНКНР» , 2021.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272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000108"/>
            <a:ext cx="7886700" cy="21431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</a:rPr>
              <a:t>Методическая работа с педагогами:</a:t>
            </a:r>
            <a:br>
              <a:rPr lang="ru-RU" sz="2400" b="1" u="sng" dirty="0" smtClean="0">
                <a:solidFill>
                  <a:srgbClr val="002060"/>
                </a:solidFill>
              </a:rPr>
            </a:br>
            <a:r>
              <a:rPr lang="ru-RU" sz="2400" b="1" u="sng" dirty="0" smtClean="0">
                <a:solidFill>
                  <a:srgbClr val="002060"/>
                </a:solidFill>
              </a:rPr>
              <a:t/>
            </a:r>
            <a:br>
              <a:rPr lang="ru-RU" sz="2400" b="1" u="sng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В рамках РМО: проведено 63 районных  семинара для педагогов;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Совместно с ИРО РТ проведено 10 семинаров , </a:t>
            </a:r>
            <a:r>
              <a:rPr lang="ru-RU" sz="2400" b="1" dirty="0" err="1" smtClean="0">
                <a:solidFill>
                  <a:srgbClr val="002060"/>
                </a:solidFill>
              </a:rPr>
              <a:t>вебинаров</a:t>
            </a:r>
            <a:r>
              <a:rPr lang="ru-RU" sz="2400" b="1" dirty="0" smtClean="0">
                <a:solidFill>
                  <a:srgbClr val="002060"/>
                </a:solidFill>
              </a:rPr>
              <a:t>  для педагогов и руководителей образовательных учреждений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 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E:\Собеседование по методичской работе 2017\фото для презентации по методической работе\IMG_12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286124"/>
            <a:ext cx="3143240" cy="2143140"/>
          </a:xfrm>
          <a:prstGeom prst="rect">
            <a:avLst/>
          </a:prstGeom>
          <a:noFill/>
        </p:spPr>
      </p:pic>
      <p:pic>
        <p:nvPicPr>
          <p:cNvPr id="8" name="Picture 2" descr="C:\Users\USER\Desktop\СВЕТА 2020-2021 уч год\16190886460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357562"/>
            <a:ext cx="3072384" cy="2143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72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234\Desktop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727" y="11915"/>
            <a:ext cx="6566927" cy="994172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ОЛИМПИАДНОЕ  ДВИЖЕНИЕ</a:t>
            </a:r>
            <a:endParaRPr lang="ru-RU" sz="32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631552579"/>
              </p:ext>
            </p:extLst>
          </p:nvPr>
        </p:nvGraphicFramePr>
        <p:xfrm>
          <a:off x="504966" y="1305061"/>
          <a:ext cx="8270543" cy="4263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234\Desktop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727" y="11915"/>
            <a:ext cx="6566927" cy="994172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ПОДГОТОВКИ ШКОЛЬНИКОВ К ОЛИМПИАДАМ</a:t>
            </a:r>
            <a:endParaRPr lang="ru-RU" sz="24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475792120"/>
              </p:ext>
            </p:extLst>
          </p:nvPr>
        </p:nvGraphicFramePr>
        <p:xfrm>
          <a:off x="818707" y="1254642"/>
          <a:ext cx="7995684" cy="4720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36" y="2542866"/>
            <a:ext cx="3200400" cy="195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3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0" y="0"/>
            <a:ext cx="951058" cy="96325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10591" y="115167"/>
            <a:ext cx="58600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</a:rPr>
              <a:t>В рамках нацпроекта "Образование" в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Большекайбицкой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и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Хозесановской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средней школе функционируют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</a:rPr>
              <a:t> центры образования цифрового и гуманитарного профилей «Точка роста»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76" y="1700644"/>
            <a:ext cx="2483429" cy="16556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470" y="1737011"/>
            <a:ext cx="2374325" cy="15828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835" y="1737011"/>
            <a:ext cx="2374324" cy="15828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76" y="3951142"/>
            <a:ext cx="2379518" cy="17846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68" y="3951142"/>
            <a:ext cx="2369127" cy="17768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327" y="3951142"/>
            <a:ext cx="2369126" cy="177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0" y="0"/>
            <a:ext cx="951058" cy="96325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10591" y="115167"/>
            <a:ext cx="58600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МИЛЛИ МӘГАРИФ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537610"/>
              </p:ext>
            </p:extLst>
          </p:nvPr>
        </p:nvGraphicFramePr>
        <p:xfrm>
          <a:off x="460661" y="1121094"/>
          <a:ext cx="8417524" cy="17370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84077"/>
                <a:gridCol w="2046666"/>
                <a:gridCol w="1940115"/>
                <a:gridCol w="2046666"/>
              </a:tblGrid>
              <a:tr h="455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985" marB="0"/>
                </a:tc>
                <a:tc>
                  <a:txBody>
                    <a:bodyPr/>
                    <a:lstStyle/>
                    <a:p>
                      <a:pPr indent="270510"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2018/2019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елы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6985" marB="0"/>
                </a:tc>
                <a:tc>
                  <a:txBody>
                    <a:bodyPr/>
                    <a:lstStyle/>
                    <a:p>
                      <a:pPr indent="270510"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2019/2020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елы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6985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2020/2021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уку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елы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985" marB="0"/>
                </a:tc>
              </a:tr>
              <a:tr h="570481">
                <a:tc>
                  <a:txBody>
                    <a:bodyPr/>
                    <a:lstStyle/>
                    <a:p>
                      <a:pPr indent="270510" algn="l">
                        <a:lnSpc>
                          <a:spcPct val="115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телендә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белем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бирүче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мәктәпләр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саны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6985" marB="0"/>
                </a:tc>
                <a:tc>
                  <a:txBody>
                    <a:bodyPr/>
                    <a:lstStyle/>
                    <a:p>
                      <a:pPr indent="270510" algn="l"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мәктәп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270510" algn="l"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559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укучы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6985" marB="0"/>
                </a:tc>
                <a:tc>
                  <a:txBody>
                    <a:bodyPr/>
                    <a:lstStyle/>
                    <a:p>
                      <a:pPr indent="270510" algn="l"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мәктәп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270510" algn="l"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605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укучы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6985" marB="0"/>
                </a:tc>
                <a:tc>
                  <a:txBody>
                    <a:bodyPr/>
                    <a:lstStyle/>
                    <a:p>
                      <a:pPr indent="270510" algn="l">
                        <a:lnSpc>
                          <a:spcPct val="115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мәктәп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270510" algn="l">
                        <a:lnSpc>
                          <a:spcPct val="115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554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укучы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985" marB="0"/>
                </a:tc>
              </a:tr>
              <a:tr h="570481">
                <a:tc>
                  <a:txBody>
                    <a:bodyPr/>
                    <a:lstStyle/>
                    <a:p>
                      <a:pPr indent="270510" algn="l">
                        <a:lnSpc>
                          <a:spcPct val="115000"/>
                        </a:lnSpc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Туган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телд</a:t>
                      </a:r>
                      <a:r>
                        <a:rPr lang="tt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белем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һәм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тәрбия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бирү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күрсәткече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6985" marB="0"/>
                </a:tc>
                <a:tc>
                  <a:txBody>
                    <a:bodyPr/>
                    <a:lstStyle/>
                    <a:p>
                      <a:pPr indent="270510" algn="l"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65,64 %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6985" marB="0"/>
                </a:tc>
                <a:tc>
                  <a:txBody>
                    <a:bodyPr/>
                    <a:lstStyle/>
                    <a:p>
                      <a:pPr indent="270510" algn="l"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73,5%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6985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75,25%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985" marB="0"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2928934"/>
            <a:ext cx="2680855" cy="15079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9256" y="3000372"/>
            <a:ext cx="2680854" cy="15079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22410" y="4520055"/>
            <a:ext cx="2223472" cy="16641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63317" y="4520055"/>
            <a:ext cx="2168382" cy="16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12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610591" y="115167"/>
            <a:ext cx="58600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МИЛЛИ МӘГАРИФ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0163" y="1968690"/>
            <a:ext cx="2680855" cy="15079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680" y="1968689"/>
            <a:ext cx="2261972" cy="15079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48077" y="1968690"/>
            <a:ext cx="2014837" cy="1507980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619075200"/>
              </p:ext>
            </p:extLst>
          </p:nvPr>
        </p:nvGraphicFramePr>
        <p:xfrm>
          <a:off x="-361506" y="543927"/>
          <a:ext cx="9037674" cy="142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810966696"/>
              </p:ext>
            </p:extLst>
          </p:nvPr>
        </p:nvGraphicFramePr>
        <p:xfrm>
          <a:off x="725430" y="3551397"/>
          <a:ext cx="8503630" cy="1722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42260" y="5274048"/>
            <a:ext cx="8340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Районыбыздагы</a:t>
            </a:r>
            <a:r>
              <a:rPr lang="ru-RU" dirty="0"/>
              <a:t> 16 </a:t>
            </a:r>
            <a:r>
              <a:rPr lang="ru-RU" dirty="0" err="1"/>
              <a:t>мәктәпнең</a:t>
            </a:r>
            <a:r>
              <a:rPr lang="ru-RU" dirty="0"/>
              <a:t> 9ында  </a:t>
            </a:r>
            <a:r>
              <a:rPr lang="ru-RU" dirty="0" err="1"/>
              <a:t>белем</a:t>
            </a:r>
            <a:r>
              <a:rPr lang="ru-RU" dirty="0"/>
              <a:t> </a:t>
            </a:r>
            <a:r>
              <a:rPr lang="ru-RU" dirty="0" err="1"/>
              <a:t>һәм</a:t>
            </a:r>
            <a:r>
              <a:rPr lang="ru-RU" dirty="0"/>
              <a:t> </a:t>
            </a:r>
            <a:r>
              <a:rPr lang="ru-RU" dirty="0" err="1"/>
              <a:t>тәрбия</a:t>
            </a:r>
            <a:r>
              <a:rPr lang="ru-RU" dirty="0"/>
              <a:t> татар </a:t>
            </a:r>
            <a:r>
              <a:rPr lang="ru-RU" dirty="0" err="1"/>
              <a:t>телендә</a:t>
            </a:r>
            <a:r>
              <a:rPr lang="ru-RU" dirty="0"/>
              <a:t> </a:t>
            </a:r>
            <a:r>
              <a:rPr lang="ru-RU" dirty="0" err="1"/>
              <a:t>бирелә</a:t>
            </a:r>
            <a:r>
              <a:rPr lang="ru-RU" dirty="0"/>
              <a:t>, татар </a:t>
            </a:r>
            <a:r>
              <a:rPr lang="ru-RU" dirty="0" err="1"/>
              <a:t>балаларының</a:t>
            </a:r>
            <a:r>
              <a:rPr lang="ru-RU" dirty="0"/>
              <a:t>   56 % ы </a:t>
            </a:r>
            <a:r>
              <a:rPr lang="ru-RU" dirty="0" err="1"/>
              <a:t>үз</a:t>
            </a:r>
            <a:r>
              <a:rPr lang="ru-RU" dirty="0"/>
              <a:t> </a:t>
            </a:r>
            <a:r>
              <a:rPr lang="ru-RU" dirty="0" err="1"/>
              <a:t>туган</a:t>
            </a:r>
            <a:r>
              <a:rPr lang="ru-RU" dirty="0"/>
              <a:t> </a:t>
            </a:r>
            <a:r>
              <a:rPr lang="ru-RU" dirty="0" err="1"/>
              <a:t>телендә</a:t>
            </a:r>
            <a:r>
              <a:rPr lang="ru-RU" dirty="0"/>
              <a:t> </a:t>
            </a:r>
            <a:r>
              <a:rPr lang="ru-RU" dirty="0" err="1"/>
              <a:t>белем</a:t>
            </a:r>
            <a:r>
              <a:rPr lang="ru-RU" dirty="0"/>
              <a:t> </a:t>
            </a:r>
            <a:r>
              <a:rPr lang="ru-RU" dirty="0" smtClean="0"/>
              <a:t>ала</a:t>
            </a:r>
            <a:r>
              <a:rPr lang="ru-RU" dirty="0"/>
              <a:t>.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1</a:t>
            </a:r>
            <a:r>
              <a:rPr lang="ru-RU" dirty="0" smtClean="0"/>
              <a:t> </a:t>
            </a:r>
            <a:r>
              <a:rPr lang="ru-RU" dirty="0" err="1"/>
              <a:t>мәктәптә</a:t>
            </a:r>
            <a:r>
              <a:rPr lang="ru-RU" dirty="0"/>
              <a:t> </a:t>
            </a:r>
            <a:r>
              <a:rPr lang="ru-RU" dirty="0" err="1"/>
              <a:t>туган</a:t>
            </a:r>
            <a:r>
              <a:rPr lang="ru-RU" dirty="0"/>
              <a:t> тел </a:t>
            </a:r>
            <a:r>
              <a:rPr lang="ru-RU" dirty="0" err="1"/>
              <a:t>буларак</a:t>
            </a:r>
            <a:r>
              <a:rPr lang="ru-RU" dirty="0"/>
              <a:t> чуваш теле </a:t>
            </a:r>
            <a:r>
              <a:rPr lang="ru-RU" dirty="0" err="1"/>
              <a:t>өйрәнелә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246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3" y="0"/>
            <a:ext cx="1121761" cy="1140051"/>
          </a:xfrm>
          <a:prstGeom prst="rect">
            <a:avLst/>
          </a:prstGeom>
        </p:spPr>
      </p:pic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371200" y="1132072"/>
            <a:ext cx="8562108" cy="77365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000" i="1" dirty="0"/>
              <a:t> </a:t>
            </a:r>
            <a:r>
              <a:rPr lang="ru-RU" sz="2000" b="1" i="1" dirty="0" smtClean="0"/>
              <a:t>10 детских садов</a:t>
            </a:r>
            <a:r>
              <a:rPr lang="ru-RU" sz="2000" i="1" dirty="0" smtClean="0"/>
              <a:t>, </a:t>
            </a:r>
            <a:r>
              <a:rPr lang="ru-RU" sz="2000" b="1" i="1" dirty="0">
                <a:solidFill>
                  <a:srgbClr val="002060"/>
                </a:solidFill>
              </a:rPr>
              <a:t> </a:t>
            </a:r>
            <a:r>
              <a:rPr lang="ru-RU" sz="2000" b="1" i="1" dirty="0" smtClean="0">
                <a:solidFill>
                  <a:srgbClr val="002060"/>
                </a:solidFill>
              </a:rPr>
              <a:t>413 воспитанников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ОХВАТ ДЕТЕЙ ДОШКОЛЬНЫМ ОБРАЗОВАНИЕМ СОСТАВЛЯЕТ  58 %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51425" y="62194"/>
            <a:ext cx="578981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700" b="1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charset="0"/>
              </a:rPr>
              <a:t>ДОШКОЛЬНОЕ ОБРАЗОВАНИЕ</a:t>
            </a:r>
            <a:endParaRPr lang="ru-RU" sz="2700" b="1" dirty="0">
              <a:ln w="1016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9004" y="760788"/>
            <a:ext cx="2837635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19 ДЕТСКИХ САДОВ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866033"/>
            <a:ext cx="3028293" cy="169675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014428" y="639695"/>
            <a:ext cx="2837635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РЕОРГАНИЗОВАНО</a:t>
            </a:r>
          </a:p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 9 детских садов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083627" y="945454"/>
            <a:ext cx="777035" cy="0"/>
          </a:xfrm>
          <a:prstGeom prst="straightConnector1">
            <a:avLst/>
          </a:prstGeom>
          <a:ln>
            <a:solidFill>
              <a:srgbClr val="8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AutoShape 5" descr="blob:https://web.whatsapp.com/86181f4d-00ff-4072-93f8-4d62252a70b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13847805"/>
              </p:ext>
            </p:extLst>
          </p:nvPr>
        </p:nvGraphicFramePr>
        <p:xfrm>
          <a:off x="3986639" y="2248068"/>
          <a:ext cx="5014517" cy="3846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5" y="4283602"/>
            <a:ext cx="3234165" cy="191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3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234\Desktop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823191" y="22226"/>
            <a:ext cx="8229600" cy="706437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ОРГАНИЗАЦИЯ И ПОДГОТОВКА К ГИА 2021 ГОДА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5666" y="842213"/>
            <a:ext cx="82804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dirty="0"/>
              <a:t>Р</a:t>
            </a:r>
            <a:r>
              <a:rPr lang="ru-RU" sz="1400" dirty="0" smtClean="0"/>
              <a:t>азработан </a:t>
            </a:r>
            <a:r>
              <a:rPr lang="ru-RU" sz="1400" dirty="0"/>
              <a:t>п</a:t>
            </a:r>
            <a:r>
              <a:rPr lang="ru-RU" sz="1400" dirty="0" smtClean="0"/>
              <a:t>лан </a:t>
            </a:r>
            <a:r>
              <a:rPr lang="ru-RU" sz="1400" dirty="0"/>
              <a:t>мероприятий по повышению качества образования и подготовке к проведению государственной итоговой аттестации в 2021 году</a:t>
            </a:r>
            <a:endParaRPr lang="ru-RU" sz="1400" b="1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5666" y="4893976"/>
            <a:ext cx="8433089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ВЫЕЗДЫ В   ШКОЛЫ, С ЦЕЛЬЮ ИЗУЧЕНИЯ ДЕЯТЕЛЬНОСТИ И ОКАЗАНИЯ МЕТОДИЧЕСКОЙ ПОМОЩИ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05666" y="1551123"/>
            <a:ext cx="82804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sz="1400" dirty="0" smtClean="0"/>
              <a:t>Ротация </a:t>
            </a:r>
            <a:r>
              <a:rPr lang="ru-RU" sz="1400" dirty="0"/>
              <a:t>руководящих кадров - заменены </a:t>
            </a:r>
            <a:r>
              <a:rPr lang="ru-RU" sz="1400" dirty="0" smtClean="0"/>
              <a:t>заместители директоров по </a:t>
            </a:r>
            <a:r>
              <a:rPr lang="ru-RU" sz="1400" dirty="0"/>
              <a:t>учебной работе Федоровской, </a:t>
            </a:r>
            <a:r>
              <a:rPr lang="ru-RU" sz="1400" dirty="0" err="1"/>
              <a:t>Большекайбицкой</a:t>
            </a:r>
            <a:r>
              <a:rPr lang="ru-RU" sz="1400" dirty="0"/>
              <a:t>, </a:t>
            </a:r>
            <a:r>
              <a:rPr lang="ru-RU" sz="1400" dirty="0" err="1"/>
              <a:t>Хозесановской</a:t>
            </a:r>
            <a:r>
              <a:rPr lang="ru-RU" sz="1400" dirty="0"/>
              <a:t>, </a:t>
            </a:r>
            <a:r>
              <a:rPr lang="ru-RU" sz="1400" dirty="0" err="1" smtClean="0"/>
              <a:t>Кулангинской</a:t>
            </a:r>
            <a:r>
              <a:rPr lang="ru-RU" sz="1400" dirty="0" smtClean="0"/>
              <a:t>, </a:t>
            </a:r>
            <a:r>
              <a:rPr lang="ru-RU" sz="1400" dirty="0" err="1" smtClean="0"/>
              <a:t>Берлибашской</a:t>
            </a:r>
            <a:r>
              <a:rPr lang="ru-RU" sz="1400" dirty="0" smtClean="0"/>
              <a:t> школы</a:t>
            </a:r>
            <a:endParaRPr lang="ru-RU" sz="1400" b="1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208" y="2654571"/>
            <a:ext cx="2383266" cy="17874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28031" y="2654571"/>
            <a:ext cx="3618442" cy="18092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86030" y="2701575"/>
            <a:ext cx="2349622" cy="176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95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234\Desktop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763" y="132954"/>
            <a:ext cx="8229600" cy="58261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СЕТЕВОЕ  ВЗАИМОДЕЙСТВИЕ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5847" name="Заголовок 1"/>
          <p:cNvSpPr txBox="1">
            <a:spLocks/>
          </p:cNvSpPr>
          <p:nvPr/>
        </p:nvSpPr>
        <p:spPr bwMode="auto">
          <a:xfrm>
            <a:off x="311150" y="1423686"/>
            <a:ext cx="8588375" cy="361059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sz="1600" b="1" dirty="0">
                <a:solidFill>
                  <a:srgbClr val="002060"/>
                </a:solidFill>
              </a:rPr>
              <a:t>Закреплены  наставники за педагогами школ, показывающих низкие </a:t>
            </a:r>
            <a:r>
              <a:rPr lang="ru-RU" sz="1600" b="1" dirty="0" smtClean="0">
                <a:solidFill>
                  <a:srgbClr val="002060"/>
                </a:solidFill>
              </a:rPr>
              <a:t>результаты</a:t>
            </a:r>
          </a:p>
        </p:txBody>
      </p:sp>
      <p:pic>
        <p:nvPicPr>
          <p:cNvPr id="9" name="Объект 1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56551" y="1926525"/>
            <a:ext cx="2141105" cy="160613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5873" y="1926524"/>
            <a:ext cx="2171700" cy="1628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44936" y="1926524"/>
            <a:ext cx="2140678" cy="160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80988" y="635793"/>
            <a:ext cx="8618537" cy="6461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</a:rPr>
              <a:t>Разработка  дорожной </a:t>
            </a:r>
            <a:r>
              <a:rPr lang="ru-RU" b="1" dirty="0">
                <a:solidFill>
                  <a:srgbClr val="002060"/>
                </a:solidFill>
              </a:rPr>
              <a:t>карты по повышению качества образования в школах показывающих низкие </a:t>
            </a:r>
            <a:r>
              <a:rPr lang="ru-RU" b="1" dirty="0" smtClean="0">
                <a:solidFill>
                  <a:srgbClr val="002060"/>
                </a:solidFill>
              </a:rPr>
              <a:t>результаты – Федоровская и </a:t>
            </a:r>
            <a:r>
              <a:rPr lang="ru-RU" b="1" dirty="0" err="1" smtClean="0">
                <a:solidFill>
                  <a:srgbClr val="002060"/>
                </a:solidFill>
              </a:rPr>
              <a:t>Молькеевская</a:t>
            </a:r>
            <a:r>
              <a:rPr lang="ru-RU" b="1" dirty="0" smtClean="0">
                <a:solidFill>
                  <a:srgbClr val="002060"/>
                </a:solidFill>
              </a:rPr>
              <a:t> школа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2444" y="3696761"/>
            <a:ext cx="8961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ОТКРЫТЫЕ ПЕДАГОГИЧЕСКИЕ СОВЕТЫ С УЧАСТИЕМ НАЧАЛЬНИКА ОТДЕЛА ОБРАЗОВАНИЯ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474" y="4051758"/>
            <a:ext cx="2826325" cy="211974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2" y="4051758"/>
            <a:ext cx="2826326" cy="211974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009" y="4051759"/>
            <a:ext cx="2826325" cy="211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59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761" y="119168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Методическая работа с учителями по повышению качества образования и подготовке к </a:t>
            </a:r>
            <a:r>
              <a:rPr lang="ru-RU" sz="2400" b="1" dirty="0" smtClean="0">
                <a:solidFill>
                  <a:srgbClr val="002060"/>
                </a:solidFill>
              </a:rPr>
              <a:t>ГИА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на муниципальном уровне и совместно с ИРО РТ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352" y="4145484"/>
            <a:ext cx="2629469" cy="19721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11261" y="4145484"/>
            <a:ext cx="2629469" cy="19721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7761" y="1689345"/>
            <a:ext cx="1106388" cy="19669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38290" y="1690689"/>
            <a:ext cx="1098489" cy="22844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06162" y="1690689"/>
            <a:ext cx="1005099" cy="21777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70392" y="1689345"/>
            <a:ext cx="1055603" cy="22871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61499" y="4118531"/>
            <a:ext cx="2665406" cy="19990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962238" y="1690689"/>
            <a:ext cx="2903621" cy="217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5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20577"/>
            <a:ext cx="7886700" cy="485479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ВЕБИНАРЫ ПО ПОДГОТОВКЕ К ЕГЭ совместно с ИРО РТ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642918"/>
            <a:ext cx="2571768" cy="17145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714356"/>
            <a:ext cx="2643206" cy="1571636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00166" y="2571744"/>
          <a:ext cx="60960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367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</a:tr>
              <a:tr h="336779">
                <a:tc>
                  <a:txBody>
                    <a:bodyPr/>
                    <a:lstStyle/>
                    <a:p>
                      <a:r>
                        <a:rPr lang="ru-RU" dirty="0" smtClean="0"/>
                        <a:t>12 февраля 2021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</a:t>
                      </a:r>
                      <a:endParaRPr lang="ru-RU" dirty="0"/>
                    </a:p>
                  </a:txBody>
                  <a:tcPr/>
                </a:tc>
              </a:tr>
              <a:tr h="336779">
                <a:tc>
                  <a:txBody>
                    <a:bodyPr/>
                    <a:lstStyle/>
                    <a:p>
                      <a:r>
                        <a:rPr lang="ru-RU" dirty="0" smtClean="0"/>
                        <a:t>17 февраля 2021г.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Информатика</a:t>
                      </a:r>
                      <a:endParaRPr lang="ru-RU" dirty="0"/>
                    </a:p>
                  </a:txBody>
                  <a:tcPr/>
                </a:tc>
              </a:tr>
              <a:tr h="336779">
                <a:tc>
                  <a:txBody>
                    <a:bodyPr/>
                    <a:lstStyle/>
                    <a:p>
                      <a:r>
                        <a:rPr lang="ru-RU" dirty="0" smtClean="0"/>
                        <a:t>18 февраля 2021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Химия, физика</a:t>
                      </a:r>
                      <a:endParaRPr lang="ru-RU" dirty="0"/>
                    </a:p>
                  </a:txBody>
                  <a:tcPr/>
                </a:tc>
              </a:tr>
              <a:tr h="336779">
                <a:tc>
                  <a:txBody>
                    <a:bodyPr/>
                    <a:lstStyle/>
                    <a:p>
                      <a:r>
                        <a:rPr lang="ru-RU" dirty="0" smtClean="0"/>
                        <a:t>22,24,26</a:t>
                      </a:r>
                      <a:r>
                        <a:rPr lang="ru-RU" baseline="0" dirty="0" smtClean="0"/>
                        <a:t> марта 2021г.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 </a:t>
                      </a:r>
                      <a:endParaRPr lang="ru-RU" dirty="0"/>
                    </a:p>
                  </a:txBody>
                  <a:tcPr/>
                </a:tc>
              </a:tr>
              <a:tr h="336779">
                <a:tc>
                  <a:txBody>
                    <a:bodyPr/>
                    <a:lstStyle/>
                    <a:p>
                      <a:r>
                        <a:rPr lang="ru-RU" dirty="0" smtClean="0"/>
                        <a:t>31 марта  2021г.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Английский язык</a:t>
                      </a:r>
                      <a:endParaRPr lang="ru-RU" dirty="0"/>
                    </a:p>
                  </a:txBody>
                  <a:tcPr/>
                </a:tc>
              </a:tr>
              <a:tr h="336779">
                <a:tc>
                  <a:txBody>
                    <a:bodyPr/>
                    <a:lstStyle/>
                    <a:p>
                      <a:r>
                        <a:rPr lang="ru-RU" dirty="0" smtClean="0"/>
                        <a:t>2 апреля 2021г.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</a:t>
                      </a:r>
                      <a:endParaRPr lang="ru-RU" dirty="0"/>
                    </a:p>
                  </a:txBody>
                  <a:tcPr/>
                </a:tc>
              </a:tr>
              <a:tr h="336779">
                <a:tc>
                  <a:txBody>
                    <a:bodyPr/>
                    <a:lstStyle/>
                    <a:p>
                      <a:r>
                        <a:rPr lang="ru-RU" dirty="0" smtClean="0"/>
                        <a:t>14 апреля 2021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641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1451" y="165104"/>
            <a:ext cx="7102549" cy="1153009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6699"/>
                </a:solidFill>
              </a:rPr>
              <a:t>СОТРУДНИЧЕСТВО С КАЗАНСКИМ ФЕДЕРАЛЬНЫМ УНИВЕРСИТЕТОМ</a:t>
            </a:r>
            <a:endParaRPr lang="ru-RU" sz="2400" b="1" dirty="0">
              <a:solidFill>
                <a:srgbClr val="0066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575" y="7937"/>
            <a:ext cx="1791577" cy="1193218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93386"/>
              </p:ext>
            </p:extLst>
          </p:nvPr>
        </p:nvGraphicFramePr>
        <p:xfrm>
          <a:off x="2714612" y="3427230"/>
          <a:ext cx="4143404" cy="3130068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2079749"/>
                <a:gridCol w="2063655"/>
              </a:tblGrid>
              <a:tr h="237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Дата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Предмет ЕГЭ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 ноября 2020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Математика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 ноября </a:t>
                      </a:r>
                      <a:r>
                        <a:rPr lang="ru-RU" sz="1000" dirty="0" smtClean="0">
                          <a:effectLst/>
                        </a:rPr>
                        <a:t>2020 </a:t>
                      </a:r>
                      <a:r>
                        <a:rPr lang="ru-RU" sz="1000" dirty="0">
                          <a:effectLst/>
                        </a:rPr>
                        <a:t>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Математика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 ноября 2020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Русский язык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11 ноября 2020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Биология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13 ноября 2020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Физика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 ноября 2020 года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Физика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24 ноября 2020 года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Русский язык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27 ноября 2020 года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Физика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 декабря 2020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Русский язык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декабря </a:t>
                      </a:r>
                      <a:r>
                        <a:rPr lang="ru-RU" sz="1000" dirty="0" smtClean="0">
                          <a:effectLst/>
                        </a:rPr>
                        <a:t>2020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декабря </a:t>
                      </a:r>
                      <a:r>
                        <a:rPr lang="ru-RU" sz="1000" dirty="0" smtClean="0">
                          <a:effectLst/>
                        </a:rPr>
                        <a:t>2020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17" y="1318113"/>
            <a:ext cx="3460641" cy="1860698"/>
          </a:xfrm>
          <a:prstGeom prst="rect">
            <a:avLst/>
          </a:prstGeom>
        </p:spPr>
      </p:pic>
      <p:sp>
        <p:nvSpPr>
          <p:cNvPr id="10" name="AutoShape 3" descr="blob:https://web.whatsapp.com/95c64f49-dcf2-4727-9f1f-4cf79561d7d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92725" y="1318113"/>
            <a:ext cx="3157263" cy="177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4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589" y="0"/>
            <a:ext cx="78867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Подготовка к ГИА в профильных пришкольных лагерях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 2 по 7 ноября 2020 года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800000"/>
                </a:solidFill>
              </a:rPr>
              <a:t>Охват: 117 учащихся 9 классов, 71 учащихся 11 классов</a:t>
            </a:r>
            <a:endParaRPr lang="ru-RU" sz="2400" b="1" dirty="0">
              <a:solidFill>
                <a:srgbClr val="8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4589" y="1836821"/>
            <a:ext cx="2646947" cy="19852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40505" y="1876926"/>
            <a:ext cx="2646946" cy="19852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56420" y="1890962"/>
            <a:ext cx="2646948" cy="19852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051" y="4149437"/>
            <a:ext cx="3054927" cy="20366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285" y="4149437"/>
            <a:ext cx="3053142" cy="203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97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20577"/>
            <a:ext cx="7886700" cy="180822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Ежегодная Межрегиональная научно-практическая конференция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 err="1" smtClean="0">
                <a:solidFill>
                  <a:srgbClr val="002060"/>
                </a:solidFill>
              </a:rPr>
              <a:t>ЭКОЛОГиЯ</a:t>
            </a:r>
            <a:r>
              <a:rPr lang="ru-RU" sz="2400" b="1" dirty="0" smtClean="0">
                <a:solidFill>
                  <a:srgbClr val="002060"/>
                </a:solidFill>
              </a:rPr>
              <a:t>»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«ПОИСК»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7107" name="Picture 3" descr="C:\Users\USER\Desktop\СВЕТА 2020-2021 уч год\IMG-20210518-WA0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3116"/>
            <a:ext cx="3929090" cy="3071834"/>
          </a:xfrm>
          <a:prstGeom prst="rect">
            <a:avLst/>
          </a:prstGeom>
          <a:noFill/>
        </p:spPr>
      </p:pic>
      <p:pic>
        <p:nvPicPr>
          <p:cNvPr id="47108" name="Picture 4" descr="C:\Users\USER\Desktop\162254587666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071678"/>
            <a:ext cx="3840000" cy="3143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641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46298" cy="963097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922140850"/>
              </p:ext>
            </p:extLst>
          </p:nvPr>
        </p:nvGraphicFramePr>
        <p:xfrm>
          <a:off x="223285" y="0"/>
          <a:ext cx="8920715" cy="3493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76221" y="219938"/>
            <a:ext cx="5573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ОБЩЕГО ОБРАЗОВАНИЯ</a:t>
            </a:r>
            <a:r>
              <a:rPr lang="ru-RU" sz="2800" dirty="0" smtClean="0">
                <a:solidFill>
                  <a:srgbClr val="8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8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914467" y="2763982"/>
            <a:ext cx="2647219" cy="16722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8" y="2763982"/>
            <a:ext cx="2498707" cy="16105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" y="4579928"/>
            <a:ext cx="2498707" cy="166580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16" y="4507021"/>
            <a:ext cx="2532919" cy="168861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1686" y="4525247"/>
            <a:ext cx="2639797" cy="165215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482" y="2763982"/>
            <a:ext cx="2735001" cy="153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2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B07BD7"/>
                </a:solidFill>
                <a:latin typeface="Times New Roman" pitchFamily="18" charset="0"/>
                <a:cs typeface="Times New Roman" pitchFamily="18" charset="0"/>
              </a:rPr>
              <a:t>Структура  </a:t>
            </a:r>
            <a:r>
              <a:rPr lang="ru-RU" b="1" dirty="0" err="1" smtClean="0">
                <a:solidFill>
                  <a:srgbClr val="B07BD7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b="1" dirty="0" smtClean="0">
                <a:solidFill>
                  <a:srgbClr val="B07BD7"/>
                </a:solidFill>
                <a:latin typeface="Times New Roman" pitchFamily="18" charset="0"/>
                <a:cs typeface="Times New Roman" pitchFamily="18" charset="0"/>
              </a:rPr>
              <a:t> отдела образования</a:t>
            </a:r>
            <a:endParaRPr lang="ru-RU" b="1" dirty="0">
              <a:solidFill>
                <a:srgbClr val="B07BD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428992" y="1571612"/>
            <a:ext cx="2928958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Начальник </a:t>
            </a:r>
          </a:p>
          <a:p>
            <a:pPr algn="ctr"/>
            <a:r>
              <a:rPr lang="ru-RU" dirty="0" smtClean="0"/>
              <a:t>отдела образования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86116" y="5715016"/>
            <a:ext cx="335758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Образовательные организации:</a:t>
            </a:r>
          </a:p>
          <a:p>
            <a:pPr algn="ctr"/>
            <a:r>
              <a:rPr lang="ru-RU" dirty="0" smtClean="0"/>
              <a:t>19детских садов, 17 -школ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357290" y="2928934"/>
            <a:ext cx="228601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Monotype Corsiva" pitchFamily="66" charset="0"/>
              </a:rPr>
              <a:t>Учебно-методический отдел</a:t>
            </a:r>
            <a:endParaRPr lang="ru-RU" sz="1600" dirty="0">
              <a:latin typeface="Monotype Corsiva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72264" y="3000372"/>
            <a:ext cx="1928826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Monotype Corsiva" pitchFamily="66" charset="0"/>
              </a:rPr>
              <a:t>Воспитательный</a:t>
            </a:r>
            <a:r>
              <a:rPr lang="ru-RU" dirty="0" smtClean="0"/>
              <a:t> </a:t>
            </a:r>
            <a:r>
              <a:rPr lang="ru-RU" dirty="0" smtClean="0">
                <a:latin typeface="Monotype Corsiva" pitchFamily="66" charset="0"/>
              </a:rPr>
              <a:t>отдел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28926" y="4214818"/>
            <a:ext cx="1714512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Monotype Corsiva" pitchFamily="66" charset="0"/>
              </a:rPr>
              <a:t>ЦВР «ЭКО»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14942" y="4214818"/>
            <a:ext cx="178595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Monotype Corsiva" pitchFamily="66" charset="0"/>
              </a:rPr>
              <a:t>Психолого-педагогическая служба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19" name="Стрелка вниз 18"/>
          <p:cNvSpPr/>
          <p:nvPr/>
        </p:nvSpPr>
        <p:spPr>
          <a:xfrm rot="3400235">
            <a:off x="2823074" y="2127399"/>
            <a:ext cx="475885" cy="713016"/>
          </a:xfrm>
          <a:prstGeom prst="downArrow">
            <a:avLst>
              <a:gd name="adj1" fmla="val 50000"/>
              <a:gd name="adj2" fmla="val 641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7929263">
            <a:off x="6435899" y="2200286"/>
            <a:ext cx="510490" cy="6427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872827">
            <a:off x="4084306" y="2827782"/>
            <a:ext cx="475885" cy="999824"/>
          </a:xfrm>
          <a:prstGeom prst="downArrow">
            <a:avLst>
              <a:gd name="adj1" fmla="val 50000"/>
              <a:gd name="adj2" fmla="val 641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20176116">
            <a:off x="5378955" y="2906564"/>
            <a:ext cx="475885" cy="873777"/>
          </a:xfrm>
          <a:prstGeom prst="downArrow">
            <a:avLst>
              <a:gd name="adj1" fmla="val 50000"/>
              <a:gd name="adj2" fmla="val 641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 rot="16200000" flipH="1">
            <a:off x="3071802" y="3929066"/>
            <a:ext cx="214314" cy="21431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6572264" y="3929066"/>
            <a:ext cx="214314" cy="21431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6200000" flipH="1">
            <a:off x="3857620" y="5214950"/>
            <a:ext cx="500066" cy="3571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>
            <a:off x="5679289" y="5179231"/>
            <a:ext cx="571504" cy="50006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7" idx="0"/>
          </p:cNvCxnSpPr>
          <p:nvPr/>
        </p:nvCxnSpPr>
        <p:spPr>
          <a:xfrm rot="16200000" flipH="1">
            <a:off x="3446851" y="4196958"/>
            <a:ext cx="3000396" cy="357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4786314" y="4714884"/>
            <a:ext cx="28575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H="1">
            <a:off x="1607323" y="4107661"/>
            <a:ext cx="1857388" cy="150019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6250793" y="4321975"/>
            <a:ext cx="2000264" cy="12144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714744" y="3286124"/>
            <a:ext cx="278608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 flipV="1">
            <a:off x="4643438" y="3643314"/>
            <a:ext cx="1928826" cy="78581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643306" y="3571876"/>
            <a:ext cx="2143140" cy="571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357166"/>
            <a:ext cx="7186634" cy="71438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B07BD7"/>
                </a:solidFill>
              </a:rPr>
              <a:t>Структура методической службы </a:t>
            </a:r>
            <a:br>
              <a:rPr lang="ru-RU" sz="2800" b="1" dirty="0" smtClean="0">
                <a:solidFill>
                  <a:srgbClr val="B07BD7"/>
                </a:solidFill>
              </a:rPr>
            </a:br>
            <a:r>
              <a:rPr lang="ru-RU" sz="2800" b="1" dirty="0" err="1" smtClean="0">
                <a:solidFill>
                  <a:srgbClr val="B07BD7"/>
                </a:solidFill>
              </a:rPr>
              <a:t>Кайбицкого</a:t>
            </a:r>
            <a:r>
              <a:rPr lang="ru-RU" sz="2800" b="1" dirty="0" smtClean="0">
                <a:solidFill>
                  <a:srgbClr val="B07BD7"/>
                </a:solidFill>
              </a:rPr>
              <a:t> района:</a:t>
            </a:r>
            <a:br>
              <a:rPr lang="ru-RU" sz="2800" b="1" dirty="0" smtClean="0">
                <a:solidFill>
                  <a:srgbClr val="B07BD7"/>
                </a:solidFill>
              </a:rPr>
            </a:br>
            <a:endParaRPr lang="ru-RU" sz="2800" dirty="0">
              <a:solidFill>
                <a:srgbClr val="B07BD7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3116"/>
            <a:ext cx="9001156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642910" y="1142984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Методическая тема района - </a:t>
            </a:r>
            <a:r>
              <a:rPr lang="ru-RU" b="1" u="sng" dirty="0" smtClean="0"/>
              <a:t>«Повышение эффективности и качества образования  в условиях реализации ФГОС"</a:t>
            </a:r>
            <a:r>
              <a:rPr lang="ru-RU" b="1" dirty="0" smtClean="0"/>
              <a:t> </a:t>
            </a:r>
            <a:endParaRPr lang="ru-RU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smtClean="0">
                <a:solidFill>
                  <a:srgbClr val="002060"/>
                </a:solidFill>
              </a:rPr>
              <a:t>Структура сетевой организации методической работы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971601" y="1628800"/>
          <a:ext cx="5040559" cy="4462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436" name="Выгнутая влево стрелка 4"/>
          <p:cNvSpPr>
            <a:spLocks noChangeArrowheads="1"/>
          </p:cNvSpPr>
          <p:nvPr/>
        </p:nvSpPr>
        <p:spPr bwMode="auto">
          <a:xfrm>
            <a:off x="250825" y="1989138"/>
            <a:ext cx="1008063" cy="1800225"/>
          </a:xfrm>
          <a:prstGeom prst="curvedRightArrow">
            <a:avLst>
              <a:gd name="adj1" fmla="val 25002"/>
              <a:gd name="adj2" fmla="val 50003"/>
              <a:gd name="adj3" fmla="val 25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7" name="Выгнутая влево стрелка 5"/>
          <p:cNvSpPr>
            <a:spLocks noChangeArrowheads="1"/>
          </p:cNvSpPr>
          <p:nvPr/>
        </p:nvSpPr>
        <p:spPr bwMode="auto">
          <a:xfrm>
            <a:off x="250825" y="3789363"/>
            <a:ext cx="1008063" cy="1800225"/>
          </a:xfrm>
          <a:prstGeom prst="curvedRightArrow">
            <a:avLst>
              <a:gd name="adj1" fmla="val 25002"/>
              <a:gd name="adj2" fmla="val 50003"/>
              <a:gd name="adj3" fmla="val 25000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0" name="TextBox 6"/>
          <p:cNvSpPr txBox="1">
            <a:spLocks noChangeArrowheads="1"/>
          </p:cNvSpPr>
          <p:nvPr/>
        </p:nvSpPr>
        <p:spPr bwMode="auto">
          <a:xfrm>
            <a:off x="6372225" y="2109788"/>
            <a:ext cx="2447925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Семинары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Педагогические конференции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Конкурсы педагогического мастерства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Практикумы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Тренинги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Методический  кейс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Методические ярмарки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Методические  коучинги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Основные направления работы методической службы:</a:t>
            </a:r>
            <a:r>
              <a:rPr lang="ru-RU" sz="3200" b="1" dirty="0" smtClean="0">
                <a:solidFill>
                  <a:schemeClr val="accent2"/>
                </a:solidFill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chemeClr val="accent2"/>
                </a:solidFill>
                <a:latin typeface="Monotype Corsiva" pitchFamily="66" charset="0"/>
              </a:rPr>
            </a:br>
            <a:endParaRPr lang="ru-RU" sz="3200" b="1" dirty="0">
              <a:solidFill>
                <a:schemeClr val="accent2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1357299"/>
            <a:ext cx="3000396" cy="257176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1600" b="1" dirty="0" smtClean="0"/>
              <a:t>Аналитическая деятельность</a:t>
            </a:r>
          </a:p>
          <a:p>
            <a:pPr lvl="0"/>
            <a:r>
              <a:rPr lang="ru-RU" sz="1600" b="1" dirty="0" smtClean="0"/>
              <a:t>Информационная деятельность</a:t>
            </a:r>
          </a:p>
          <a:p>
            <a:pPr lvl="0"/>
            <a:r>
              <a:rPr lang="ru-RU" sz="1600" b="1" dirty="0" smtClean="0"/>
              <a:t>Организационно-методическая деятельность</a:t>
            </a:r>
          </a:p>
          <a:p>
            <a:pPr lvl="0"/>
            <a:r>
              <a:rPr lang="ru-RU" sz="1600" b="1" dirty="0" smtClean="0"/>
              <a:t>Консультационная деятельность</a:t>
            </a:r>
          </a:p>
          <a:p>
            <a:pPr lvl="0"/>
            <a:r>
              <a:rPr lang="ru-RU" sz="1600" b="1" dirty="0" smtClean="0"/>
              <a:t>Нормативно-правовое обеспечение</a:t>
            </a:r>
          </a:p>
          <a:p>
            <a:pPr lvl="0"/>
            <a:r>
              <a:rPr lang="ru-RU" sz="1600" b="1" dirty="0" err="1" smtClean="0"/>
              <a:t>Тьюторская</a:t>
            </a:r>
            <a:r>
              <a:rPr lang="ru-RU" sz="1600" b="1" dirty="0" smtClean="0"/>
              <a:t> деятельность</a:t>
            </a:r>
          </a:p>
          <a:p>
            <a:endParaRPr lang="ru-RU" dirty="0"/>
          </a:p>
        </p:txBody>
      </p:sp>
      <p:pic>
        <p:nvPicPr>
          <p:cNvPr id="1029" name="Picture 5" descr="E:\Собеседование по методичской работе 2017\фото для презентации по методической работе\IMG_26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4786322"/>
            <a:ext cx="2928926" cy="1809741"/>
          </a:xfrm>
          <a:prstGeom prst="rect">
            <a:avLst/>
          </a:prstGeom>
          <a:noFill/>
        </p:spPr>
      </p:pic>
      <p:pic>
        <p:nvPicPr>
          <p:cNvPr id="1030" name="Picture 6" descr="E:\Собеседование по методичской работе 2017\фото для презентации по методической работе\IMG_28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4643446"/>
            <a:ext cx="2714612" cy="1952617"/>
          </a:xfrm>
          <a:prstGeom prst="rect">
            <a:avLst/>
          </a:prstGeom>
          <a:noFill/>
        </p:spPr>
      </p:pic>
      <p:pic>
        <p:nvPicPr>
          <p:cNvPr id="1031" name="Picture 7" descr="E:\Собеседование по методичской работе 2017\фото для презентации по методической работе\IMG_43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2857496"/>
            <a:ext cx="2928926" cy="1738303"/>
          </a:xfrm>
          <a:prstGeom prst="rect">
            <a:avLst/>
          </a:prstGeom>
          <a:noFill/>
        </p:spPr>
      </p:pic>
      <p:pic>
        <p:nvPicPr>
          <p:cNvPr id="45057" name="Picture 1" descr="C:\Users\USER\Desktop\Фото 2017-2018 уч.год\учитель года\IMG_70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714884"/>
            <a:ext cx="3143240" cy="1857364"/>
          </a:xfrm>
          <a:prstGeom prst="rect">
            <a:avLst/>
          </a:prstGeom>
          <a:noFill/>
        </p:spPr>
      </p:pic>
      <p:pic>
        <p:nvPicPr>
          <p:cNvPr id="12" name="Picture 2" descr="C:\Users\USER\Desktop\Фото 2017-2018 уч.год\IMG_585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785794"/>
            <a:ext cx="2880380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1" name="Picture 1" descr="C:\Users\USER\Desktop\ФОТО\IMG-20190821-WA001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56"/>
            <a:ext cx="3143240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1" name="Picture 1" descr="C:\Users\USER\Desktop\фото мое\DSC_020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2500306"/>
            <a:ext cx="3121152" cy="208178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chemeClr val="accent2"/>
                </a:solidFill>
                <a:latin typeface="+mn-lt"/>
              </a:rPr>
              <a:t>Задачи методической службы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5"/>
            <a:ext cx="8229600" cy="2214578"/>
          </a:xfrm>
        </p:spPr>
        <p:txBody>
          <a:bodyPr>
            <a:normAutofit/>
          </a:bodyPr>
          <a:lstStyle/>
          <a:p>
            <a:pPr lvl="0"/>
            <a:r>
              <a:rPr lang="ru-RU" sz="1400" dirty="0" smtClean="0"/>
              <a:t>Оказание поддержки педагогам в освоении и введении в действие государственных образовательных стандартов общего образования</a:t>
            </a:r>
          </a:p>
          <a:p>
            <a:pPr lvl="0"/>
            <a:r>
              <a:rPr lang="ru-RU" sz="1400" dirty="0" smtClean="0"/>
              <a:t> Оказание помощи в развитии творческого потенциала педагогических работников </a:t>
            </a:r>
          </a:p>
          <a:p>
            <a:pPr lvl="0"/>
            <a:r>
              <a:rPr lang="ru-RU" sz="1400" dirty="0" smtClean="0"/>
              <a:t>Удовлетворение информационных, учебно-методических, образовательных потребностей педагогических работников </a:t>
            </a:r>
          </a:p>
          <a:p>
            <a:pPr lvl="0"/>
            <a:r>
              <a:rPr lang="ru-RU" sz="1400" dirty="0" smtClean="0"/>
              <a:t>Создание условий для организации и осуществления  повышения квалификации педагогических и  руководящих работников</a:t>
            </a:r>
          </a:p>
          <a:p>
            <a:pPr lvl="0"/>
            <a:r>
              <a:rPr lang="ru-RU" sz="1400" dirty="0" smtClean="0"/>
              <a:t>Оказание учебно-методической и научной поддержки всем участникам образовательного процесса.</a:t>
            </a:r>
          </a:p>
          <a:p>
            <a:endParaRPr lang="ru-RU" dirty="0"/>
          </a:p>
        </p:txBody>
      </p:sp>
      <p:pic>
        <p:nvPicPr>
          <p:cNvPr id="50177" name="Picture 1" descr="C:\Users\USER\Desktop\ФОТО\IMG-20190916-WA0034.jpg"/>
          <p:cNvPicPr>
            <a:picLocks noChangeAspect="1" noChangeArrowheads="1"/>
          </p:cNvPicPr>
          <p:nvPr/>
        </p:nvPicPr>
        <p:blipFill>
          <a:blip r:embed="rId3"/>
          <a:srcRect t="25000"/>
          <a:stretch>
            <a:fillRect/>
          </a:stretch>
        </p:blipFill>
        <p:spPr bwMode="auto">
          <a:xfrm>
            <a:off x="285721" y="3500438"/>
            <a:ext cx="4071966" cy="2643182"/>
          </a:xfrm>
          <a:prstGeom prst="rect">
            <a:avLst/>
          </a:prstGeom>
          <a:noFill/>
        </p:spPr>
      </p:pic>
      <p:pic>
        <p:nvPicPr>
          <p:cNvPr id="50178" name="Picture 2" descr="C:\Users\USER\Desktop\ФОТО\IMG-20190916-WA0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500438"/>
            <a:ext cx="4174314" cy="263895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39910576"/>
              </p:ext>
            </p:extLst>
          </p:nvPr>
        </p:nvGraphicFramePr>
        <p:xfrm>
          <a:off x="861237" y="1060170"/>
          <a:ext cx="7459731" cy="1303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2832674791"/>
              </p:ext>
            </p:extLst>
          </p:nvPr>
        </p:nvGraphicFramePr>
        <p:xfrm>
          <a:off x="4755658" y="3157869"/>
          <a:ext cx="3984306" cy="2764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078169" y="285115"/>
            <a:ext cx="47897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ПЕДАГОГИЧЕСКИЕ КАДРЫ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964" y="0"/>
            <a:ext cx="951058" cy="963251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36498573"/>
              </p:ext>
            </p:extLst>
          </p:nvPr>
        </p:nvGraphicFramePr>
        <p:xfrm>
          <a:off x="229732" y="3118884"/>
          <a:ext cx="3984306" cy="2764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63493" y="5976349"/>
            <a:ext cx="7218386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dirty="0"/>
              <a:t>С высшим образованием </a:t>
            </a:r>
            <a:r>
              <a:rPr lang="ru-RU" sz="1600" dirty="0" smtClean="0"/>
              <a:t>292 педагогов (91%) </a:t>
            </a:r>
            <a:r>
              <a:rPr lang="ru-RU" sz="1600" dirty="0"/>
              <a:t>и </a:t>
            </a:r>
            <a:r>
              <a:rPr lang="ru-RU" sz="1600" dirty="0" smtClean="0"/>
              <a:t>9 </a:t>
            </a:r>
            <a:r>
              <a:rPr lang="ru-RU" sz="1600" dirty="0"/>
              <a:t> </a:t>
            </a:r>
            <a:r>
              <a:rPr lang="ru-RU" sz="1600" dirty="0" smtClean="0"/>
              <a:t>(9%)</a:t>
            </a:r>
            <a:r>
              <a:rPr lang="ru-RU" sz="1600" dirty="0"/>
              <a:t>со средним специальным</a:t>
            </a:r>
            <a:endParaRPr lang="ru-RU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28" y="2554092"/>
            <a:ext cx="323158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Образовательный ценз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34945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1600</TotalTime>
  <Words>854</Words>
  <Application>Microsoft Office PowerPoint</Application>
  <PresentationFormat>Экран (4:3)</PresentationFormat>
  <Paragraphs>266</Paragraphs>
  <Slides>26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Структура  Кайбицкого отдела образования</vt:lpstr>
      <vt:lpstr>Структура методической службы  Кайбицкого района: </vt:lpstr>
      <vt:lpstr>Структура сетевой организации методической работы</vt:lpstr>
      <vt:lpstr>Основные направления работы методической службы: </vt:lpstr>
      <vt:lpstr>Задачи методической службы : </vt:lpstr>
      <vt:lpstr>Презентация PowerPoint</vt:lpstr>
      <vt:lpstr>ШКОЛА МОЛОДОГО УЧИТЕЛЯ  работает  с 2014 года  </vt:lpstr>
      <vt:lpstr>Презентация PowerPoint</vt:lpstr>
      <vt:lpstr>ПРОФЕССИОНАЛЬНЫЕ КОНКУРСЫ</vt:lpstr>
      <vt:lpstr>   Достижения педагогов:  Победители республиканского конкурса «Лучший руководитель методического объединения – 2020».  Победителями  (3 место) из нашего района стали в номинации «Лучший руководитель методического объединения учителей начальных классов» учитель начальных классов Молькеевской школы Васильева Нина Михайловна и в номинации «Лучший руководитель методического объединения учителей гуманитарного цикла» учитель истории Большекайбицкой школы Хайруллина Альбина Рашитовна. Победитель 15 Всероссийского конкурса «За нравственный подвиг учителя»- 3 место учитель начальных классов Молькеевской школы Васильева Нина Михайловна Кувшинова Наталья Павловна – участие в региональном этапе XVI Всероссийского конкурса 2021 года в области педагогики, воспитания и работы с детьми и молодёжью до 20 лет «За нравственный подвиг учителя» в номинации: «Лучшая методическая разработка по предметам ОРКСЭ, ОДНКНР» , 2021.</vt:lpstr>
      <vt:lpstr>Методическая работа с педагогами:   В рамках РМО: проведено 63 районных  семинара для педагогов; Совместно с ИРО РТ проведено 10 семинаров , вебинаров  для педагогов и руководителей образовательных учреждений       </vt:lpstr>
      <vt:lpstr>ОЛИМПИАДНОЕ  ДВИЖЕНИЕ</vt:lpstr>
      <vt:lpstr>СИСТЕМА ПОДГОТОВКИ ШКОЛЬНИКОВ К ОЛИМПИАДАМ</vt:lpstr>
      <vt:lpstr>Презентация PowerPoint</vt:lpstr>
      <vt:lpstr>Презентация PowerPoint</vt:lpstr>
      <vt:lpstr>Презентация PowerPoint</vt:lpstr>
      <vt:lpstr>ОРГАНИЗАЦИЯ И ПОДГОТОВКА К ГИА 2021 ГОДА</vt:lpstr>
      <vt:lpstr>СЕТЕВОЕ  ВЗАИМОДЕЙСТВИЕ </vt:lpstr>
      <vt:lpstr>Методическая работа с учителями по повышению качества образования и подготовке к ГИА на муниципальном уровне и совместно с ИРО РТ </vt:lpstr>
      <vt:lpstr>ВЕБИНАРЫ ПО ПОДГОТОВКЕ К ЕГЭ совместно с ИРО РТ </vt:lpstr>
      <vt:lpstr>СОТРУДНИЧЕСТВО С КАЗАНСКИМ ФЕДЕРАЛЬНЫМ УНИВЕРСИТЕТОМ</vt:lpstr>
      <vt:lpstr>Подготовка к ГИА в профильных пришкольных лагерях  С 2 по 7 ноября 2020 года Охват: 117 учащихся 9 классов, 71 учащихся 11 классов</vt:lpstr>
      <vt:lpstr>Ежегодная Межрегиональная научно-практическая конференция  «ЭКОЛОГиЯ» «ПОИСК»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Мария</cp:lastModifiedBy>
  <cp:revision>505</cp:revision>
  <dcterms:created xsi:type="dcterms:W3CDTF">2017-06-17T07:29:22Z</dcterms:created>
  <dcterms:modified xsi:type="dcterms:W3CDTF">2021-07-19T07:49:04Z</dcterms:modified>
</cp:coreProperties>
</file>